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8" r:id="rId3"/>
    <p:sldId id="375" r:id="rId4"/>
    <p:sldId id="451" r:id="rId5"/>
    <p:sldId id="260" r:id="rId6"/>
    <p:sldId id="422" r:id="rId7"/>
    <p:sldId id="423" r:id="rId8"/>
    <p:sldId id="424" r:id="rId9"/>
    <p:sldId id="450" r:id="rId10"/>
    <p:sldId id="425" r:id="rId11"/>
    <p:sldId id="426" r:id="rId12"/>
    <p:sldId id="427" r:id="rId13"/>
    <p:sldId id="428" r:id="rId14"/>
    <p:sldId id="429" r:id="rId15"/>
    <p:sldId id="430" r:id="rId16"/>
    <p:sldId id="431" r:id="rId17"/>
    <p:sldId id="432" r:id="rId18"/>
    <p:sldId id="433" r:id="rId19"/>
    <p:sldId id="434" r:id="rId20"/>
    <p:sldId id="435" r:id="rId21"/>
    <p:sldId id="436" r:id="rId22"/>
    <p:sldId id="437" r:id="rId23"/>
    <p:sldId id="261" r:id="rId24"/>
    <p:sldId id="438" r:id="rId25"/>
    <p:sldId id="439" r:id="rId26"/>
    <p:sldId id="440" r:id="rId27"/>
    <p:sldId id="441" r:id="rId28"/>
    <p:sldId id="442" r:id="rId29"/>
    <p:sldId id="443" r:id="rId30"/>
    <p:sldId id="444" r:id="rId31"/>
    <p:sldId id="447" r:id="rId32"/>
    <p:sldId id="446" r:id="rId33"/>
    <p:sldId id="448" r:id="rId34"/>
    <p:sldId id="44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D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0796" autoAdjust="0"/>
  </p:normalViewPr>
  <p:slideViewPr>
    <p:cSldViewPr snapToGrid="0" showGuides="1">
      <p:cViewPr varScale="1">
        <p:scale>
          <a:sx n="92" d="100"/>
          <a:sy n="92" d="100"/>
        </p:scale>
        <p:origin x="1278" y="114"/>
      </p:cViewPr>
      <p:guideLst>
        <p:guide orient="horz" pos="2160"/>
        <p:guide pos="3840"/>
      </p:guideLst>
    </p:cSldViewPr>
  </p:slideViewPr>
  <p:notesTextViewPr>
    <p:cViewPr>
      <p:scale>
        <a:sx n="3" d="2"/>
        <a:sy n="3" d="2"/>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9B631F-B44C-432B-BA9A-3B8E5F6B6ABB}" type="datetimeFigureOut">
              <a:rPr lang="en-US" smtClean="0"/>
              <a:t>9/19/2017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B93D4-D0D4-4935-9485-6623527AD73E}" type="slidenum">
              <a:rPr lang="en-US" smtClean="0"/>
              <a:t>‹Nr.›</a:t>
            </a:fld>
            <a:endParaRPr lang="en-US"/>
          </a:p>
        </p:txBody>
      </p:sp>
    </p:spTree>
    <p:extLst>
      <p:ext uri="{BB962C8B-B14F-4D97-AF65-F5344CB8AC3E}">
        <p14:creationId xmlns:p14="http://schemas.microsoft.com/office/powerpoint/2010/main" val="606201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2</a:t>
            </a:fld>
            <a:endParaRPr lang="en-US"/>
          </a:p>
        </p:txBody>
      </p:sp>
    </p:spTree>
    <p:extLst>
      <p:ext uri="{BB962C8B-B14F-4D97-AF65-F5344CB8AC3E}">
        <p14:creationId xmlns:p14="http://schemas.microsoft.com/office/powerpoint/2010/main" val="400443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11</a:t>
            </a:fld>
            <a:endParaRPr lang="en-US"/>
          </a:p>
        </p:txBody>
      </p:sp>
    </p:spTree>
    <p:extLst>
      <p:ext uri="{BB962C8B-B14F-4D97-AF65-F5344CB8AC3E}">
        <p14:creationId xmlns:p14="http://schemas.microsoft.com/office/powerpoint/2010/main" val="195115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Umfeld</a:t>
            </a:r>
          </a:p>
          <a:p>
            <a:r>
              <a:rPr lang="de-DE" dirty="0"/>
              <a:t>Vielleicht</a:t>
            </a:r>
            <a:r>
              <a:rPr lang="de-DE" baseline="0" dirty="0"/>
              <a:t> gibt es noch ganz andere Themen, wo Ihre Hilfe auch nötig ist.</a:t>
            </a:r>
          </a:p>
          <a:p>
            <a:r>
              <a:rPr lang="de-DE" baseline="0" dirty="0"/>
              <a:t>Fragen Sie nach, halten Sie die Augen offen.</a:t>
            </a:r>
          </a:p>
          <a:p>
            <a:endParaRPr lang="de-DE" baseline="0" dirty="0"/>
          </a:p>
          <a:p>
            <a:r>
              <a:rPr lang="de-DE" baseline="0" dirty="0"/>
              <a:t>Awareness</a:t>
            </a:r>
          </a:p>
          <a:p>
            <a:r>
              <a:rPr lang="de-DE" baseline="0" dirty="0"/>
              <a:t>Wenn der Kunde kein Stammkunde ist, versuchen Sie einen Kunden auf Sie aufmerksam zu machen.</a:t>
            </a:r>
          </a:p>
          <a:p>
            <a:r>
              <a:rPr lang="de-DE" baseline="0" dirty="0"/>
              <a:t>Haken Sie nach, lassen Sie einen Flyer da, Ihre Visitenkarte, etc.</a:t>
            </a:r>
          </a:p>
          <a:p>
            <a:endParaRPr lang="de-DE" baseline="0" dirty="0"/>
          </a:p>
          <a:p>
            <a:r>
              <a:rPr lang="de-DE" baseline="0" dirty="0"/>
              <a:t>Ansprechpartner</a:t>
            </a:r>
          </a:p>
          <a:p>
            <a:r>
              <a:rPr lang="de-DE" baseline="0" dirty="0"/>
              <a:t>Machen Sie dem Kunden klar, dass er sich jederzeit bei Ihnen melden kann, wenn er etwas braucht.</a:t>
            </a:r>
          </a:p>
          <a:p>
            <a:r>
              <a:rPr lang="de-DE" baseline="0" dirty="0"/>
              <a:t>Geben Sie ggf. auch die Daten des passenden Vertriebsmitarbeiters weiter-</a:t>
            </a:r>
          </a:p>
          <a:p>
            <a:endParaRPr lang="de-DE" baseline="0" dirty="0"/>
          </a:p>
          <a:p>
            <a:r>
              <a:rPr lang="de-DE" baseline="0" dirty="0"/>
              <a:t>Bestand</a:t>
            </a:r>
          </a:p>
          <a:p>
            <a:r>
              <a:rPr lang="de-DE" baseline="0" dirty="0"/>
              <a:t>Spannend für Angebote oder Call-Ins ist auch immer: womit arbeitet der Kunde.</a:t>
            </a:r>
          </a:p>
          <a:p>
            <a:r>
              <a:rPr lang="de-DE" dirty="0"/>
              <a:t>Einen Server zu verkaufen, wenn der Kunde keine Server betreibt</a:t>
            </a:r>
            <a:r>
              <a:rPr lang="de-DE" baseline="0" dirty="0"/>
              <a:t> ist schwierig.</a:t>
            </a:r>
          </a:p>
        </p:txBody>
      </p:sp>
      <p:sp>
        <p:nvSpPr>
          <p:cNvPr id="4" name="Foliennummernplatzhalter 3"/>
          <p:cNvSpPr>
            <a:spLocks noGrp="1"/>
          </p:cNvSpPr>
          <p:nvPr>
            <p:ph type="sldNum" sz="quarter" idx="10"/>
          </p:nvPr>
        </p:nvSpPr>
        <p:spPr/>
        <p:txBody>
          <a:bodyPr/>
          <a:lstStyle/>
          <a:p>
            <a:fld id="{37EB93D4-D0D4-4935-9485-6623527AD73E}" type="slidenum">
              <a:rPr lang="en-US" smtClean="0"/>
              <a:t>12</a:t>
            </a:fld>
            <a:endParaRPr lang="en-US"/>
          </a:p>
        </p:txBody>
      </p:sp>
    </p:spTree>
    <p:extLst>
      <p:ext uri="{BB962C8B-B14F-4D97-AF65-F5344CB8AC3E}">
        <p14:creationId xmlns:p14="http://schemas.microsoft.com/office/powerpoint/2010/main" val="2510228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Nachhaken</a:t>
            </a:r>
          </a:p>
          <a:p>
            <a:r>
              <a:rPr lang="de-DE" dirty="0"/>
              <a:t>Fragen Sie beim Kunden nach, ob immer noch alles passt. Je nach Einsatz</a:t>
            </a:r>
            <a:r>
              <a:rPr lang="de-DE" baseline="0" dirty="0"/>
              <a:t> früher oder später.</a:t>
            </a:r>
          </a:p>
          <a:p>
            <a:endParaRPr lang="de-DE" baseline="0" dirty="0"/>
          </a:p>
          <a:p>
            <a:r>
              <a:rPr lang="de-DE" baseline="0" dirty="0"/>
              <a:t>Lead</a:t>
            </a:r>
          </a:p>
          <a:p>
            <a:r>
              <a:rPr lang="de-DE" baseline="0" dirty="0"/>
              <a:t>Melden Sie Dinge, die Ihnen auffallen beim Kunden und ihre Firma aktiv werden könnte.</a:t>
            </a:r>
          </a:p>
          <a:p>
            <a:r>
              <a:rPr lang="de-DE" baseline="0" dirty="0"/>
              <a:t>Der Techniker ist der beste Vertriebler!</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13</a:t>
            </a:fld>
            <a:endParaRPr lang="en-US"/>
          </a:p>
        </p:txBody>
      </p:sp>
    </p:spTree>
    <p:extLst>
      <p:ext uri="{BB962C8B-B14F-4D97-AF65-F5344CB8AC3E}">
        <p14:creationId xmlns:p14="http://schemas.microsoft.com/office/powerpoint/2010/main" val="2930925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Lange Leitung können Sie nicht bekämpfen – aber Sie können die Kommunikation</a:t>
            </a:r>
            <a:r>
              <a:rPr lang="de-DE" baseline="0" dirty="0"/>
              <a:t> effektiv gestalten, um die Gefahr von langer Leitung zu reduzieren.</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14</a:t>
            </a:fld>
            <a:endParaRPr lang="en-US"/>
          </a:p>
        </p:txBody>
      </p:sp>
    </p:spTree>
    <p:extLst>
      <p:ext uri="{BB962C8B-B14F-4D97-AF65-F5344CB8AC3E}">
        <p14:creationId xmlns:p14="http://schemas.microsoft.com/office/powerpoint/2010/main" val="2614539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15</a:t>
            </a:fld>
            <a:endParaRPr lang="en-US"/>
          </a:p>
        </p:txBody>
      </p:sp>
    </p:spTree>
    <p:extLst>
      <p:ext uri="{BB962C8B-B14F-4D97-AF65-F5344CB8AC3E}">
        <p14:creationId xmlns:p14="http://schemas.microsoft.com/office/powerpoint/2010/main" val="3256098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17</a:t>
            </a:fld>
            <a:endParaRPr lang="en-US"/>
          </a:p>
        </p:txBody>
      </p:sp>
    </p:spTree>
    <p:extLst>
      <p:ext uri="{BB962C8B-B14F-4D97-AF65-F5344CB8AC3E}">
        <p14:creationId xmlns:p14="http://schemas.microsoft.com/office/powerpoint/2010/main" val="3951017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18</a:t>
            </a:fld>
            <a:endParaRPr lang="en-US"/>
          </a:p>
        </p:txBody>
      </p:sp>
    </p:spTree>
    <p:extLst>
      <p:ext uri="{BB962C8B-B14F-4D97-AF65-F5344CB8AC3E}">
        <p14:creationId xmlns:p14="http://schemas.microsoft.com/office/powerpoint/2010/main" val="4063260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19</a:t>
            </a:fld>
            <a:endParaRPr lang="en-US"/>
          </a:p>
        </p:txBody>
      </p:sp>
    </p:spTree>
    <p:extLst>
      <p:ext uri="{BB962C8B-B14F-4D97-AF65-F5344CB8AC3E}">
        <p14:creationId xmlns:p14="http://schemas.microsoft.com/office/powerpoint/2010/main" val="3577415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Übersicht:</a:t>
            </a:r>
          </a:p>
          <a:p>
            <a:r>
              <a:rPr lang="de-DE" dirty="0"/>
              <a:t>Warum</a:t>
            </a:r>
            <a:r>
              <a:rPr lang="de-DE" baseline="0" dirty="0"/>
              <a:t> Datenschutz wichtig ist</a:t>
            </a:r>
          </a:p>
          <a:p>
            <a:r>
              <a:rPr lang="de-DE" baseline="0" dirty="0"/>
              <a:t>Was passiert, wenn Datenschutz nicht eingehalten wird</a:t>
            </a:r>
          </a:p>
          <a:p>
            <a:r>
              <a:rPr lang="de-DE" baseline="0" dirty="0"/>
              <a:t>Wer haftet</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28</a:t>
            </a:fld>
            <a:endParaRPr lang="en-US"/>
          </a:p>
        </p:txBody>
      </p:sp>
    </p:spTree>
    <p:extLst>
      <p:ext uri="{BB962C8B-B14F-4D97-AF65-F5344CB8AC3E}">
        <p14:creationId xmlns:p14="http://schemas.microsoft.com/office/powerpoint/2010/main" val="4226926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29</a:t>
            </a:fld>
            <a:endParaRPr lang="en-US"/>
          </a:p>
        </p:txBody>
      </p:sp>
    </p:spTree>
    <p:extLst>
      <p:ext uri="{BB962C8B-B14F-4D97-AF65-F5344CB8AC3E}">
        <p14:creationId xmlns:p14="http://schemas.microsoft.com/office/powerpoint/2010/main" val="380773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3</a:t>
            </a:fld>
            <a:endParaRPr lang="en-US"/>
          </a:p>
        </p:txBody>
      </p:sp>
    </p:spTree>
    <p:extLst>
      <p:ext uri="{BB962C8B-B14F-4D97-AF65-F5344CB8AC3E}">
        <p14:creationId xmlns:p14="http://schemas.microsoft.com/office/powerpoint/2010/main" val="1676143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4</a:t>
            </a:fld>
            <a:endParaRPr lang="en-US"/>
          </a:p>
        </p:txBody>
      </p:sp>
    </p:spTree>
    <p:extLst>
      <p:ext uri="{BB962C8B-B14F-4D97-AF65-F5344CB8AC3E}">
        <p14:creationId xmlns:p14="http://schemas.microsoft.com/office/powerpoint/2010/main" val="96667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sz="2400" dirty="0"/>
              <a:t>Fragen in die Runde</a:t>
            </a:r>
          </a:p>
          <a:p>
            <a:pPr marL="171450" indent="-171450">
              <a:buFont typeface="Arial" panose="020B0604020202020204" pitchFamily="34" charset="0"/>
              <a:buChar char="•"/>
            </a:pPr>
            <a:r>
              <a:rPr lang="de-DE" sz="2400" dirty="0"/>
              <a:t>Rufen Sie den Kunden lieber an? Oder schreiben Sie doch</a:t>
            </a:r>
            <a:r>
              <a:rPr lang="de-DE" sz="2400" baseline="0" dirty="0"/>
              <a:t> eher eine E-Mail?</a:t>
            </a:r>
          </a:p>
          <a:p>
            <a:pPr marL="171450" indent="-171450">
              <a:buFont typeface="Arial" panose="020B0604020202020204" pitchFamily="34" charset="0"/>
              <a:buChar char="•"/>
            </a:pPr>
            <a:r>
              <a:rPr lang="de-DE" sz="2400" baseline="0" dirty="0"/>
              <a:t>Wie geht es Ihnen, wenn Sie zum Kunden sollen? Neugier? Aufregung? Unsicherheit?</a:t>
            </a:r>
          </a:p>
          <a:p>
            <a:pPr marL="171450" indent="-171450">
              <a:buFont typeface="Arial" panose="020B0604020202020204" pitchFamily="34" charset="0"/>
              <a:buChar char="•"/>
            </a:pPr>
            <a:endParaRPr lang="de-DE" sz="2400" baseline="0" dirty="0"/>
          </a:p>
          <a:p>
            <a:pPr marL="0" indent="0">
              <a:buFont typeface="Arial" panose="020B0604020202020204" pitchFamily="34" charset="0"/>
              <a:buNone/>
            </a:pPr>
            <a:r>
              <a:rPr lang="de-DE" sz="2400" baseline="0" dirty="0"/>
              <a:t>Der Umgang mit dem Kunden ist wie mit einem guten Bekannten – nur etwas förmlicher.</a:t>
            </a:r>
          </a:p>
        </p:txBody>
      </p:sp>
      <p:sp>
        <p:nvSpPr>
          <p:cNvPr id="4" name="Foliennummernplatzhalter 3"/>
          <p:cNvSpPr>
            <a:spLocks noGrp="1"/>
          </p:cNvSpPr>
          <p:nvPr>
            <p:ph type="sldNum" sz="quarter" idx="10"/>
          </p:nvPr>
        </p:nvSpPr>
        <p:spPr/>
        <p:txBody>
          <a:bodyPr/>
          <a:lstStyle/>
          <a:p>
            <a:fld id="{37EB93D4-D0D4-4935-9485-6623527AD73E}" type="slidenum">
              <a:rPr lang="en-US" smtClean="0"/>
              <a:t>5</a:t>
            </a:fld>
            <a:endParaRPr lang="en-US"/>
          </a:p>
        </p:txBody>
      </p:sp>
    </p:spTree>
    <p:extLst>
      <p:ext uri="{BB962C8B-B14F-4D97-AF65-F5344CB8AC3E}">
        <p14:creationId xmlns:p14="http://schemas.microsoft.com/office/powerpoint/2010/main" val="1755701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01</a:t>
            </a:r>
          </a:p>
          <a:p>
            <a:r>
              <a:rPr lang="de-DE"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Saubere, angepasste Kleidung,</a:t>
            </a:r>
            <a:r>
              <a:rPr lang="de-DE" sz="1200" baseline="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Gepflegte</a:t>
            </a:r>
            <a:r>
              <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Hände</a:t>
            </a:r>
            <a:r>
              <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t>
            </a:r>
            <a:r>
              <a:rPr lang="en-US" sz="1200" baseline="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Passende</a:t>
            </a:r>
            <a:r>
              <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saubere</a:t>
            </a:r>
            <a:r>
              <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Schuhe</a:t>
            </a:r>
            <a:endPar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r>
              <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Der Situation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angepasst</a:t>
            </a:r>
            <a:r>
              <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Kanzlei</a:t>
            </a:r>
            <a:r>
              <a:rPr lang="en-US" sz="1200" baseline="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baseline="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ist</a:t>
            </a:r>
            <a:r>
              <a:rPr lang="en-US" sz="1200" baseline="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baseline="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anders</a:t>
            </a:r>
            <a:r>
              <a:rPr lang="en-US" sz="1200" baseline="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baseline="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als</a:t>
            </a:r>
            <a:r>
              <a:rPr lang="en-US" sz="1200" baseline="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baseline="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Schreinerei</a:t>
            </a:r>
            <a:r>
              <a:rPr lang="en-US" sz="1200" baseline="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t>
            </a:r>
          </a:p>
          <a:p>
            <a:r>
              <a:rPr lang="en-US" sz="1200" baseline="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Typische</a:t>
            </a:r>
            <a:r>
              <a:rPr lang="en-US" sz="1200" baseline="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baseline="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Modefails</a:t>
            </a:r>
            <a:r>
              <a:rPr lang="en-US" sz="1200" baseline="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Muscle-Shirts, Totenkopf, Tattoos, etc.</a:t>
            </a:r>
            <a:endPar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endParaRPr lang="de-DE" dirty="0"/>
          </a:p>
          <a:p>
            <a:endParaRPr lang="de-DE" dirty="0"/>
          </a:p>
          <a:p>
            <a:r>
              <a:rPr lang="de-DE" dirty="0"/>
              <a:t>02</a:t>
            </a:r>
            <a:br>
              <a:rPr lang="de-DE" dirty="0"/>
            </a:br>
            <a:r>
              <a:rPr lang="de-DE" dirty="0"/>
              <a:t>Seien Sie auch in schwierigen Situationen</a:t>
            </a:r>
            <a:r>
              <a:rPr lang="de-DE" baseline="0" dirty="0"/>
              <a:t> freundlich. Wenn der Kunde sich aufregt: beschwichtigen, entschuldigen</a:t>
            </a:r>
          </a:p>
          <a:p>
            <a:r>
              <a:rPr lang="de-DE" baseline="0" dirty="0"/>
              <a:t>Und klar sagen, dass sie sich darum kümmern bzw. Ihrem Vorgesetzten weitergeben. Danach wichtig: dran bleiben!</a:t>
            </a:r>
            <a:endParaRPr lang="de-DE" dirty="0"/>
          </a:p>
          <a:p>
            <a:endParaRPr lang="de-DE" dirty="0"/>
          </a:p>
          <a:p>
            <a:r>
              <a:rPr lang="de-DE" dirty="0"/>
              <a:t>03</a:t>
            </a:r>
          </a:p>
          <a:p>
            <a:r>
              <a:rPr lang="de-DE" dirty="0"/>
              <a:t>Kommunizieren Sie lieber zu viel mit dem Kunden, also zu wenig.</a:t>
            </a:r>
          </a:p>
          <a:p>
            <a:r>
              <a:rPr lang="de-DE" dirty="0"/>
              <a:t>Lieber dem Kunden</a:t>
            </a:r>
            <a:r>
              <a:rPr lang="de-DE" baseline="0" dirty="0"/>
              <a:t> eine Info zu viel geben als zu wenig. Der Kunde soll sich sicher fühlen und merken, dass sie kompetent sind.</a:t>
            </a:r>
          </a:p>
          <a:p>
            <a:r>
              <a:rPr lang="de-DE" baseline="0" dirty="0"/>
              <a:t>Wortlos loslegen und wieder gehen ist nicht zielführend.</a:t>
            </a:r>
            <a:endParaRPr lang="de-DE" dirty="0"/>
          </a:p>
          <a:p>
            <a:endParaRPr lang="de-DE" dirty="0"/>
          </a:p>
          <a:p>
            <a:r>
              <a:rPr lang="de-DE" dirty="0"/>
              <a:t>04</a:t>
            </a:r>
          </a:p>
          <a:p>
            <a:r>
              <a:rPr lang="de-DE" dirty="0"/>
              <a:t>Lassen Sie Raum</a:t>
            </a:r>
            <a:r>
              <a:rPr lang="de-DE" baseline="0" dirty="0"/>
              <a:t> für ein wenig (wirklich wenig!) Smalltalk. Der Kunde soll von Ihnen als Mensch überzeugt sein – das überzeugt ihn dann einfacher von Ihrer Kompetenz.</a:t>
            </a:r>
          </a:p>
          <a:p>
            <a:r>
              <a:rPr lang="de-DE" baseline="0" dirty="0"/>
              <a:t>Lassen Sie den Kunden wissen, dass Sie verantwortlich sind und als Ansprechpartner zur Verfügung stehen.</a:t>
            </a:r>
            <a:endParaRPr lang="de-DE" dirty="0"/>
          </a:p>
          <a:p>
            <a:endParaRPr lang="de-DE" dirty="0"/>
          </a:p>
          <a:p>
            <a:r>
              <a:rPr lang="de-DE" dirty="0"/>
              <a:t>05</a:t>
            </a:r>
          </a:p>
          <a:p>
            <a:r>
              <a:rPr lang="de-DE" dirty="0"/>
              <a:t>Fehler machen ist okay.</a:t>
            </a:r>
          </a:p>
          <a:p>
            <a:r>
              <a:rPr lang="de-DE" dirty="0"/>
              <a:t>Fragen stellen ist noch wichtiger.</a:t>
            </a:r>
          </a:p>
          <a:p>
            <a:r>
              <a:rPr lang="de-DE" dirty="0"/>
              <a:t>Bei Unsicherheit lieber einmal mehr</a:t>
            </a:r>
            <a:r>
              <a:rPr lang="de-DE" baseline="0" dirty="0"/>
              <a:t> nachfragen – ein Kunde sieht Ihnen das selten nach.</a:t>
            </a:r>
          </a:p>
          <a:p>
            <a:r>
              <a:rPr lang="de-DE" baseline="0" dirty="0"/>
              <a:t>Gegebenenfalls auch auf Ressourcen in der Firma (z.B. versierte Kollegen) zurück greifen.</a:t>
            </a:r>
          </a:p>
        </p:txBody>
      </p:sp>
      <p:sp>
        <p:nvSpPr>
          <p:cNvPr id="4" name="Foliennummernplatzhalter 3"/>
          <p:cNvSpPr>
            <a:spLocks noGrp="1"/>
          </p:cNvSpPr>
          <p:nvPr>
            <p:ph type="sldNum" sz="quarter" idx="10"/>
          </p:nvPr>
        </p:nvSpPr>
        <p:spPr/>
        <p:txBody>
          <a:bodyPr/>
          <a:lstStyle/>
          <a:p>
            <a:fld id="{37EB93D4-D0D4-4935-9485-6623527AD73E}" type="slidenum">
              <a:rPr lang="en-US" smtClean="0"/>
              <a:t>6</a:t>
            </a:fld>
            <a:endParaRPr lang="en-US"/>
          </a:p>
        </p:txBody>
      </p:sp>
    </p:spTree>
    <p:extLst>
      <p:ext uri="{BB962C8B-B14F-4D97-AF65-F5344CB8AC3E}">
        <p14:creationId xmlns:p14="http://schemas.microsoft.com/office/powerpoint/2010/main" val="22510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a:t>
            </a:r>
            <a:r>
              <a:rPr lang="de-DE" baseline="0" dirty="0"/>
              <a:t> erste Eindruck ist nach 90 Sekunden um.</a:t>
            </a:r>
          </a:p>
          <a:p>
            <a:r>
              <a:rPr lang="de-DE" baseline="0" dirty="0"/>
              <a:t>Tauen Sie nicht erst nach 5 Minuten auf.</a:t>
            </a:r>
          </a:p>
          <a:p>
            <a:r>
              <a:rPr lang="de-DE" baseline="0" dirty="0"/>
              <a:t>Planen Sie Ihren Einsatz – und atmen Sie lieber vor Beginn noch einmal durch.</a:t>
            </a:r>
          </a:p>
          <a:p>
            <a:r>
              <a:rPr lang="de-DE" baseline="0" dirty="0"/>
              <a:t>Ihr Auftreten und Ihre Souveränität zählt</a:t>
            </a:r>
          </a:p>
        </p:txBody>
      </p:sp>
      <p:sp>
        <p:nvSpPr>
          <p:cNvPr id="4" name="Foliennummernplatzhalter 3"/>
          <p:cNvSpPr>
            <a:spLocks noGrp="1"/>
          </p:cNvSpPr>
          <p:nvPr>
            <p:ph type="sldNum" sz="quarter" idx="10"/>
          </p:nvPr>
        </p:nvSpPr>
        <p:spPr/>
        <p:txBody>
          <a:bodyPr/>
          <a:lstStyle/>
          <a:p>
            <a:fld id="{37EB93D4-D0D4-4935-9485-6623527AD73E}" type="slidenum">
              <a:rPr lang="en-US" smtClean="0"/>
              <a:t>7</a:t>
            </a:fld>
            <a:endParaRPr lang="en-US"/>
          </a:p>
        </p:txBody>
      </p:sp>
    </p:spTree>
    <p:extLst>
      <p:ext uri="{BB962C8B-B14F-4D97-AF65-F5344CB8AC3E}">
        <p14:creationId xmlns:p14="http://schemas.microsoft.com/office/powerpoint/2010/main" val="1535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Versetzen Sie sich in die Lage des Kunden.</a:t>
            </a:r>
          </a:p>
          <a:p>
            <a:r>
              <a:rPr lang="de-DE" dirty="0"/>
              <a:t>Was</a:t>
            </a:r>
            <a:r>
              <a:rPr lang="de-DE" baseline="0" dirty="0"/>
              <a:t> will er wirklich? Was braucht er? Was ist ihm wichtig?</a:t>
            </a:r>
          </a:p>
          <a:p>
            <a:r>
              <a:rPr lang="de-DE" baseline="0" dirty="0"/>
              <a:t>Gehen Sie die Extra-Meile für Ihren Kunden</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8</a:t>
            </a:fld>
            <a:endParaRPr lang="en-US"/>
          </a:p>
        </p:txBody>
      </p:sp>
    </p:spTree>
    <p:extLst>
      <p:ext uri="{BB962C8B-B14F-4D97-AF65-F5344CB8AC3E}">
        <p14:creationId xmlns:p14="http://schemas.microsoft.com/office/powerpoint/2010/main" val="154006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Versetzen Sie sich in die Lage des Kunden.</a:t>
            </a:r>
          </a:p>
          <a:p>
            <a:r>
              <a:rPr lang="de-DE" dirty="0"/>
              <a:t>Was</a:t>
            </a:r>
            <a:r>
              <a:rPr lang="de-DE" baseline="0" dirty="0"/>
              <a:t> will er wirklich? Was braucht er? Was ist ihm wichtig?</a:t>
            </a:r>
          </a:p>
          <a:p>
            <a:r>
              <a:rPr lang="de-DE" baseline="0" dirty="0"/>
              <a:t>Gehen Sie die Extra-Meile für Ihren Kunden</a:t>
            </a:r>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9</a:t>
            </a:fld>
            <a:endParaRPr lang="en-US"/>
          </a:p>
        </p:txBody>
      </p:sp>
    </p:spTree>
    <p:extLst>
      <p:ext uri="{BB962C8B-B14F-4D97-AF65-F5344CB8AC3E}">
        <p14:creationId xmlns:p14="http://schemas.microsoft.com/office/powerpoint/2010/main" val="163146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EB93D4-D0D4-4935-9485-6623527AD73E}" type="slidenum">
              <a:rPr lang="en-US" smtClean="0"/>
              <a:t>10</a:t>
            </a:fld>
            <a:endParaRPr lang="en-US"/>
          </a:p>
        </p:txBody>
      </p:sp>
    </p:spTree>
    <p:extLst>
      <p:ext uri="{BB962C8B-B14F-4D97-AF65-F5344CB8AC3E}">
        <p14:creationId xmlns:p14="http://schemas.microsoft.com/office/powerpoint/2010/main" val="1359118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063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74119A8-5A1C-4A46-AC76-2A11E7B76BC1}"/>
              </a:ext>
            </a:extLst>
          </p:cNvPr>
          <p:cNvSpPr>
            <a:spLocks noGrp="1"/>
          </p:cNvSpPr>
          <p:nvPr>
            <p:ph type="pic" sz="quarter" idx="10"/>
          </p:nvPr>
        </p:nvSpPr>
        <p:spPr>
          <a:xfrm>
            <a:off x="6096000" y="0"/>
            <a:ext cx="6096000" cy="6858000"/>
          </a:xfrm>
          <a:prstGeom prst="rect">
            <a:avLst/>
          </a:prstGeom>
        </p:spPr>
        <p:txBody>
          <a:bodyPr/>
          <a:lstStyle/>
          <a:p>
            <a:endParaRPr lang="en-US"/>
          </a:p>
        </p:txBody>
      </p:sp>
    </p:spTree>
    <p:extLst>
      <p:ext uri="{BB962C8B-B14F-4D97-AF65-F5344CB8AC3E}">
        <p14:creationId xmlns:p14="http://schemas.microsoft.com/office/powerpoint/2010/main" val="1885392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989E7C-C18A-4066-9CB0-EF699BD7CD93}"/>
              </a:ext>
            </a:extLst>
          </p:cNvPr>
          <p:cNvSpPr>
            <a:spLocks noGrp="1"/>
          </p:cNvSpPr>
          <p:nvPr>
            <p:ph type="pic" sz="quarter" idx="10"/>
          </p:nvPr>
        </p:nvSpPr>
        <p:spPr>
          <a:xfrm>
            <a:off x="0" y="0"/>
            <a:ext cx="12192000" cy="3429000"/>
          </a:xfrm>
          <a:prstGeom prst="rect">
            <a:avLst/>
          </a:prstGeom>
        </p:spPr>
        <p:txBody>
          <a:bodyPr/>
          <a:lstStyle/>
          <a:p>
            <a:endParaRPr lang="en-US"/>
          </a:p>
        </p:txBody>
      </p:sp>
    </p:spTree>
    <p:extLst>
      <p:ext uri="{BB962C8B-B14F-4D97-AF65-F5344CB8AC3E}">
        <p14:creationId xmlns:p14="http://schemas.microsoft.com/office/powerpoint/2010/main" val="1270920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A842FEE-8D3D-4C98-BF05-11372365C5D9}"/>
              </a:ext>
            </a:extLst>
          </p:cNvPr>
          <p:cNvSpPr>
            <a:spLocks noGrp="1"/>
          </p:cNvSpPr>
          <p:nvPr>
            <p:ph type="pic" sz="quarter" idx="10"/>
          </p:nvPr>
        </p:nvSpPr>
        <p:spPr>
          <a:xfrm>
            <a:off x="574675" y="668337"/>
            <a:ext cx="5521325" cy="5521325"/>
          </a:xfrm>
          <a:prstGeom prst="rect">
            <a:avLst/>
          </a:prstGeom>
        </p:spPr>
        <p:txBody>
          <a:bodyPr/>
          <a:lstStyle/>
          <a:p>
            <a:endParaRPr lang="en-US"/>
          </a:p>
        </p:txBody>
      </p:sp>
    </p:spTree>
    <p:extLst>
      <p:ext uri="{BB962C8B-B14F-4D97-AF65-F5344CB8AC3E}">
        <p14:creationId xmlns:p14="http://schemas.microsoft.com/office/powerpoint/2010/main" val="4083712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3B47BE-D57E-4431-9A09-246C8695CEFB}"/>
              </a:ext>
            </a:extLst>
          </p:cNvPr>
          <p:cNvSpPr>
            <a:spLocks noGrp="1"/>
          </p:cNvSpPr>
          <p:nvPr>
            <p:ph type="pic" sz="quarter" idx="10"/>
          </p:nvPr>
        </p:nvSpPr>
        <p:spPr>
          <a:xfrm>
            <a:off x="661987" y="327025"/>
            <a:ext cx="10868025" cy="3101975"/>
          </a:xfrm>
          <a:prstGeom prst="rect">
            <a:avLst/>
          </a:prstGeom>
        </p:spPr>
        <p:txBody>
          <a:bodyPr/>
          <a:lstStyle/>
          <a:p>
            <a:endParaRPr lang="en-US"/>
          </a:p>
        </p:txBody>
      </p:sp>
    </p:spTree>
    <p:extLst>
      <p:ext uri="{BB962C8B-B14F-4D97-AF65-F5344CB8AC3E}">
        <p14:creationId xmlns:p14="http://schemas.microsoft.com/office/powerpoint/2010/main" val="177978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CE70F0-88B7-4466-B305-8A1789CF0C9F}"/>
              </a:ext>
            </a:extLst>
          </p:cNvPr>
          <p:cNvSpPr>
            <a:spLocks noGrp="1"/>
          </p:cNvSpPr>
          <p:nvPr>
            <p:ph type="pic" sz="quarter" idx="10"/>
          </p:nvPr>
        </p:nvSpPr>
        <p:spPr>
          <a:xfrm>
            <a:off x="6257244" y="679450"/>
            <a:ext cx="5499100" cy="5499100"/>
          </a:xfrm>
          <a:prstGeom prst="rect">
            <a:avLst/>
          </a:prstGeom>
        </p:spPr>
        <p:txBody>
          <a:bodyPr/>
          <a:lstStyle/>
          <a:p>
            <a:endParaRPr lang="en-US"/>
          </a:p>
        </p:txBody>
      </p:sp>
    </p:spTree>
    <p:extLst>
      <p:ext uri="{BB962C8B-B14F-4D97-AF65-F5344CB8AC3E}">
        <p14:creationId xmlns:p14="http://schemas.microsoft.com/office/powerpoint/2010/main" val="3678549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D28C41B-E5FD-43DE-83C2-21B5E16EACBF}"/>
              </a:ext>
            </a:extLst>
          </p:cNvPr>
          <p:cNvSpPr>
            <a:spLocks noGrp="1"/>
          </p:cNvSpPr>
          <p:nvPr>
            <p:ph type="pic" sz="quarter" idx="10"/>
          </p:nvPr>
        </p:nvSpPr>
        <p:spPr>
          <a:xfrm>
            <a:off x="561975" y="0"/>
            <a:ext cx="5534025" cy="6858000"/>
          </a:xfrm>
          <a:prstGeom prst="rect">
            <a:avLst/>
          </a:prstGeom>
        </p:spPr>
        <p:txBody>
          <a:bodyPr/>
          <a:lstStyle/>
          <a:p>
            <a:endParaRPr lang="en-US"/>
          </a:p>
        </p:txBody>
      </p:sp>
    </p:spTree>
    <p:extLst>
      <p:ext uri="{BB962C8B-B14F-4D97-AF65-F5344CB8AC3E}">
        <p14:creationId xmlns:p14="http://schemas.microsoft.com/office/powerpoint/2010/main" val="1039604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F77EB12-54ED-43BC-9CA7-6CC64543AF5F}"/>
              </a:ext>
            </a:extLst>
          </p:cNvPr>
          <p:cNvSpPr>
            <a:spLocks noGrp="1"/>
          </p:cNvSpPr>
          <p:nvPr>
            <p:ph type="pic" sz="quarter" idx="10"/>
          </p:nvPr>
        </p:nvSpPr>
        <p:spPr>
          <a:xfrm>
            <a:off x="0" y="1306513"/>
            <a:ext cx="12192000" cy="4232275"/>
          </a:xfrm>
          <a:prstGeom prst="rect">
            <a:avLst/>
          </a:prstGeom>
        </p:spPr>
        <p:txBody>
          <a:bodyPr/>
          <a:lstStyle/>
          <a:p>
            <a:endParaRPr lang="en-US"/>
          </a:p>
        </p:txBody>
      </p:sp>
    </p:spTree>
    <p:extLst>
      <p:ext uri="{BB962C8B-B14F-4D97-AF65-F5344CB8AC3E}">
        <p14:creationId xmlns:p14="http://schemas.microsoft.com/office/powerpoint/2010/main" val="1188343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6DF6454-E9D0-4217-9370-88F0A17F1C1B}"/>
              </a:ext>
            </a:extLst>
          </p:cNvPr>
          <p:cNvSpPr>
            <a:spLocks noGrp="1"/>
          </p:cNvSpPr>
          <p:nvPr>
            <p:ph type="pic" sz="quarter" idx="10"/>
          </p:nvPr>
        </p:nvSpPr>
        <p:spPr>
          <a:xfrm>
            <a:off x="0" y="3429000"/>
            <a:ext cx="12192000" cy="3429000"/>
          </a:xfrm>
          <a:prstGeom prst="rect">
            <a:avLst/>
          </a:prstGeom>
        </p:spPr>
        <p:txBody>
          <a:bodyPr/>
          <a:lstStyle/>
          <a:p>
            <a:endParaRPr lang="en-US"/>
          </a:p>
        </p:txBody>
      </p:sp>
    </p:spTree>
    <p:extLst>
      <p:ext uri="{BB962C8B-B14F-4D97-AF65-F5344CB8AC3E}">
        <p14:creationId xmlns:p14="http://schemas.microsoft.com/office/powerpoint/2010/main" val="2838746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17375C-526C-47E6-A720-85E658732F69}"/>
              </a:ext>
            </a:extLst>
          </p:cNvPr>
          <p:cNvSpPr>
            <a:spLocks noGrp="1"/>
          </p:cNvSpPr>
          <p:nvPr>
            <p:ph type="pic" sz="quarter" idx="10"/>
          </p:nvPr>
        </p:nvSpPr>
        <p:spPr>
          <a:xfrm>
            <a:off x="-2429284" y="0"/>
            <a:ext cx="10123307" cy="6858000"/>
          </a:xfrm>
          <a:prstGeom prst="trapezoid">
            <a:avLst>
              <a:gd name="adj" fmla="val 35857"/>
            </a:avLst>
          </a:prstGeom>
        </p:spPr>
        <p:txBody>
          <a:bodyPr/>
          <a:lstStyle/>
          <a:p>
            <a:endParaRPr lang="en-US"/>
          </a:p>
        </p:txBody>
      </p:sp>
    </p:spTree>
    <p:extLst>
      <p:ext uri="{BB962C8B-B14F-4D97-AF65-F5344CB8AC3E}">
        <p14:creationId xmlns:p14="http://schemas.microsoft.com/office/powerpoint/2010/main" val="1858133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ur Vision">
    <p:spTree>
      <p:nvGrpSpPr>
        <p:cNvPr id="1" name=""/>
        <p:cNvGrpSpPr/>
        <p:nvPr/>
      </p:nvGrpSpPr>
      <p:grpSpPr>
        <a:xfrm>
          <a:off x="0" y="0"/>
          <a:ext cx="0" cy="0"/>
          <a:chOff x="0" y="0"/>
          <a:chExt cx="0" cy="0"/>
        </a:xfrm>
      </p:grpSpPr>
      <p:sp>
        <p:nvSpPr>
          <p:cNvPr id="191" name="Shape 191"/>
          <p:cNvSpPr>
            <a:spLocks noGrp="1"/>
          </p:cNvSpPr>
          <p:nvPr>
            <p:ph type="pic" idx="13"/>
          </p:nvPr>
        </p:nvSpPr>
        <p:spPr>
          <a:xfrm rot="19858792">
            <a:off x="6174007" y="-2201815"/>
            <a:ext cx="5008580" cy="10636664"/>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247875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C88EC5-7620-4099-A916-AE5E6EDAF97F}"/>
              </a:ext>
            </a:extLst>
          </p:cNvPr>
          <p:cNvSpPr>
            <a:spLocks noGrp="1"/>
          </p:cNvSpPr>
          <p:nvPr>
            <p:ph type="pic" sz="quarter" idx="10"/>
          </p:nvPr>
        </p:nvSpPr>
        <p:spPr>
          <a:xfrm>
            <a:off x="3619500" y="2425700"/>
            <a:ext cx="2043113" cy="2727325"/>
          </a:xfrm>
          <a:custGeom>
            <a:avLst/>
            <a:gdLst>
              <a:gd name="connsiteX0" fmla="*/ 0 w 1973263"/>
              <a:gd name="connsiteY0" fmla="*/ 0 h 1482725"/>
              <a:gd name="connsiteX1" fmla="*/ 1973263 w 1973263"/>
              <a:gd name="connsiteY1" fmla="*/ 0 h 1482725"/>
              <a:gd name="connsiteX2" fmla="*/ 1973263 w 1973263"/>
              <a:gd name="connsiteY2" fmla="*/ 1482725 h 1482725"/>
              <a:gd name="connsiteX3" fmla="*/ 0 w 1973263"/>
              <a:gd name="connsiteY3" fmla="*/ 1482725 h 1482725"/>
              <a:gd name="connsiteX4" fmla="*/ 0 w 1973263"/>
              <a:gd name="connsiteY4" fmla="*/ 0 h 1482725"/>
              <a:gd name="connsiteX0" fmla="*/ 0 w 1992313"/>
              <a:gd name="connsiteY0" fmla="*/ 1003300 h 2486025"/>
              <a:gd name="connsiteX1" fmla="*/ 1992313 w 1992313"/>
              <a:gd name="connsiteY1" fmla="*/ 0 h 2486025"/>
              <a:gd name="connsiteX2" fmla="*/ 1973263 w 1992313"/>
              <a:gd name="connsiteY2" fmla="*/ 2486025 h 2486025"/>
              <a:gd name="connsiteX3" fmla="*/ 0 w 1992313"/>
              <a:gd name="connsiteY3" fmla="*/ 2486025 h 2486025"/>
              <a:gd name="connsiteX4" fmla="*/ 0 w 1992313"/>
              <a:gd name="connsiteY4" fmla="*/ 1003300 h 2486025"/>
              <a:gd name="connsiteX0" fmla="*/ 6350 w 1992313"/>
              <a:gd name="connsiteY0" fmla="*/ 1079500 h 2486025"/>
              <a:gd name="connsiteX1" fmla="*/ 1992313 w 1992313"/>
              <a:gd name="connsiteY1" fmla="*/ 0 h 2486025"/>
              <a:gd name="connsiteX2" fmla="*/ 1973263 w 1992313"/>
              <a:gd name="connsiteY2" fmla="*/ 2486025 h 2486025"/>
              <a:gd name="connsiteX3" fmla="*/ 0 w 1992313"/>
              <a:gd name="connsiteY3" fmla="*/ 2486025 h 2486025"/>
              <a:gd name="connsiteX4" fmla="*/ 6350 w 1992313"/>
              <a:gd name="connsiteY4" fmla="*/ 1079500 h 2486025"/>
              <a:gd name="connsiteX0" fmla="*/ 57150 w 2043113"/>
              <a:gd name="connsiteY0" fmla="*/ 1079500 h 2727325"/>
              <a:gd name="connsiteX1" fmla="*/ 2043113 w 2043113"/>
              <a:gd name="connsiteY1" fmla="*/ 0 h 2727325"/>
              <a:gd name="connsiteX2" fmla="*/ 2024063 w 2043113"/>
              <a:gd name="connsiteY2" fmla="*/ 2486025 h 2727325"/>
              <a:gd name="connsiteX3" fmla="*/ 0 w 2043113"/>
              <a:gd name="connsiteY3" fmla="*/ 2727325 h 2727325"/>
              <a:gd name="connsiteX4" fmla="*/ 57150 w 2043113"/>
              <a:gd name="connsiteY4" fmla="*/ 1079500 h 2727325"/>
              <a:gd name="connsiteX0" fmla="*/ 57150 w 2043113"/>
              <a:gd name="connsiteY0" fmla="*/ 1079500 h 2727325"/>
              <a:gd name="connsiteX1" fmla="*/ 2043113 w 2043113"/>
              <a:gd name="connsiteY1" fmla="*/ 0 h 2727325"/>
              <a:gd name="connsiteX2" fmla="*/ 2030413 w 2043113"/>
              <a:gd name="connsiteY2" fmla="*/ 2479675 h 2727325"/>
              <a:gd name="connsiteX3" fmla="*/ 0 w 2043113"/>
              <a:gd name="connsiteY3" fmla="*/ 2727325 h 2727325"/>
              <a:gd name="connsiteX4" fmla="*/ 57150 w 2043113"/>
              <a:gd name="connsiteY4" fmla="*/ 1079500 h 272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113" h="2727325">
                <a:moveTo>
                  <a:pt x="57150" y="1079500"/>
                </a:moveTo>
                <a:lnTo>
                  <a:pt x="2043113" y="0"/>
                </a:lnTo>
                <a:cubicBezTo>
                  <a:pt x="2038880" y="826558"/>
                  <a:pt x="2034646" y="1653117"/>
                  <a:pt x="2030413" y="2479675"/>
                </a:cubicBezTo>
                <a:lnTo>
                  <a:pt x="0" y="2727325"/>
                </a:lnTo>
                <a:cubicBezTo>
                  <a:pt x="2117" y="2258483"/>
                  <a:pt x="55033" y="1548342"/>
                  <a:pt x="57150" y="1079500"/>
                </a:cubicBezTo>
                <a:close/>
              </a:path>
            </a:pathLst>
          </a:custGeom>
        </p:spPr>
        <p:txBody>
          <a:bodyPr/>
          <a:lstStyle/>
          <a:p>
            <a:endParaRPr lang="en-US"/>
          </a:p>
        </p:txBody>
      </p:sp>
      <p:sp>
        <p:nvSpPr>
          <p:cNvPr id="7" name="Picture Placeholder 6">
            <a:extLst>
              <a:ext uri="{FF2B5EF4-FFF2-40B4-BE49-F238E27FC236}">
                <a16:creationId xmlns:a16="http://schemas.microsoft.com/office/drawing/2014/main" id="{CA6C7566-0235-4FED-9846-214B8E26B6CA}"/>
              </a:ext>
            </a:extLst>
          </p:cNvPr>
          <p:cNvSpPr>
            <a:spLocks noGrp="1"/>
          </p:cNvSpPr>
          <p:nvPr>
            <p:ph type="pic" sz="quarter" idx="11"/>
          </p:nvPr>
        </p:nvSpPr>
        <p:spPr>
          <a:xfrm>
            <a:off x="6159500" y="1822450"/>
            <a:ext cx="2432050" cy="3390900"/>
          </a:xfrm>
          <a:custGeom>
            <a:avLst/>
            <a:gdLst>
              <a:gd name="connsiteX0" fmla="*/ 0 w 2413000"/>
              <a:gd name="connsiteY0" fmla="*/ 0 h 3054350"/>
              <a:gd name="connsiteX1" fmla="*/ 2413000 w 2413000"/>
              <a:gd name="connsiteY1" fmla="*/ 0 h 3054350"/>
              <a:gd name="connsiteX2" fmla="*/ 2413000 w 2413000"/>
              <a:gd name="connsiteY2" fmla="*/ 3054350 h 3054350"/>
              <a:gd name="connsiteX3" fmla="*/ 0 w 2413000"/>
              <a:gd name="connsiteY3" fmla="*/ 3054350 h 3054350"/>
              <a:gd name="connsiteX4" fmla="*/ 0 w 2413000"/>
              <a:gd name="connsiteY4" fmla="*/ 0 h 3054350"/>
              <a:gd name="connsiteX0" fmla="*/ 0 w 2432050"/>
              <a:gd name="connsiteY0" fmla="*/ 0 h 3390900"/>
              <a:gd name="connsiteX1" fmla="*/ 2413000 w 2432050"/>
              <a:gd name="connsiteY1" fmla="*/ 0 h 3390900"/>
              <a:gd name="connsiteX2" fmla="*/ 2432050 w 2432050"/>
              <a:gd name="connsiteY2" fmla="*/ 3390900 h 3390900"/>
              <a:gd name="connsiteX3" fmla="*/ 0 w 2432050"/>
              <a:gd name="connsiteY3" fmla="*/ 3054350 h 3390900"/>
              <a:gd name="connsiteX4" fmla="*/ 0 w 2432050"/>
              <a:gd name="connsiteY4" fmla="*/ 0 h 3390900"/>
              <a:gd name="connsiteX0" fmla="*/ 0 w 2432050"/>
              <a:gd name="connsiteY0" fmla="*/ 0 h 3390900"/>
              <a:gd name="connsiteX1" fmla="*/ 2330450 w 2432050"/>
              <a:gd name="connsiteY1" fmla="*/ 1498600 h 3390900"/>
              <a:gd name="connsiteX2" fmla="*/ 2432050 w 2432050"/>
              <a:gd name="connsiteY2" fmla="*/ 3390900 h 3390900"/>
              <a:gd name="connsiteX3" fmla="*/ 0 w 2432050"/>
              <a:gd name="connsiteY3" fmla="*/ 3054350 h 3390900"/>
              <a:gd name="connsiteX4" fmla="*/ 0 w 2432050"/>
              <a:gd name="connsiteY4" fmla="*/ 0 h 339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050" h="3390900">
                <a:moveTo>
                  <a:pt x="0" y="0"/>
                </a:moveTo>
                <a:lnTo>
                  <a:pt x="2330450" y="1498600"/>
                </a:lnTo>
                <a:lnTo>
                  <a:pt x="2432050" y="3390900"/>
                </a:lnTo>
                <a:lnTo>
                  <a:pt x="0" y="3054350"/>
                </a:lnTo>
                <a:lnTo>
                  <a:pt x="0" y="0"/>
                </a:lnTo>
                <a:close/>
              </a:path>
            </a:pathLst>
          </a:custGeom>
        </p:spPr>
        <p:txBody>
          <a:bodyPr/>
          <a:lstStyle/>
          <a:p>
            <a:endParaRPr lang="en-US"/>
          </a:p>
        </p:txBody>
      </p:sp>
    </p:spTree>
    <p:extLst>
      <p:ext uri="{BB962C8B-B14F-4D97-AF65-F5344CB8AC3E}">
        <p14:creationId xmlns:p14="http://schemas.microsoft.com/office/powerpoint/2010/main" val="1870244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ny Slogan">
    <p:spTree>
      <p:nvGrpSpPr>
        <p:cNvPr id="1" name=""/>
        <p:cNvGrpSpPr/>
        <p:nvPr/>
      </p:nvGrpSpPr>
      <p:grpSpPr>
        <a:xfrm>
          <a:off x="0" y="0"/>
          <a:ext cx="0" cy="0"/>
          <a:chOff x="0" y="0"/>
          <a:chExt cx="0" cy="0"/>
        </a:xfrm>
      </p:grpSpPr>
      <p:sp>
        <p:nvSpPr>
          <p:cNvPr id="208" name="Shape 208"/>
          <p:cNvSpPr>
            <a:spLocks noGrp="1"/>
          </p:cNvSpPr>
          <p:nvPr>
            <p:ph type="pic" idx="13"/>
          </p:nvPr>
        </p:nvSpPr>
        <p:spPr>
          <a:xfrm>
            <a:off x="-1804230" y="-979042"/>
            <a:ext cx="8816084" cy="8816084"/>
          </a:xfrm>
          <a:prstGeom prst="ellipse">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926316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ny History">
    <p:spTree>
      <p:nvGrpSpPr>
        <p:cNvPr id="1" name=""/>
        <p:cNvGrpSpPr/>
        <p:nvPr/>
      </p:nvGrpSpPr>
      <p:grpSpPr>
        <a:xfrm>
          <a:off x="0" y="0"/>
          <a:ext cx="0" cy="0"/>
          <a:chOff x="0" y="0"/>
          <a:chExt cx="0" cy="0"/>
        </a:xfrm>
      </p:grpSpPr>
      <p:sp>
        <p:nvSpPr>
          <p:cNvPr id="239" name="Shape 239"/>
          <p:cNvSpPr>
            <a:spLocks noGrp="1"/>
          </p:cNvSpPr>
          <p:nvPr>
            <p:ph type="pic" idx="14"/>
          </p:nvPr>
        </p:nvSpPr>
        <p:spPr>
          <a:xfrm>
            <a:off x="6563698" y="0"/>
            <a:ext cx="5628303" cy="68580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65672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oals &amp; Objectives">
    <p:spTree>
      <p:nvGrpSpPr>
        <p:cNvPr id="1" name=""/>
        <p:cNvGrpSpPr/>
        <p:nvPr/>
      </p:nvGrpSpPr>
      <p:grpSpPr>
        <a:xfrm>
          <a:off x="0" y="0"/>
          <a:ext cx="0" cy="0"/>
          <a:chOff x="0" y="0"/>
          <a:chExt cx="0" cy="0"/>
        </a:xfrm>
      </p:grpSpPr>
      <p:sp>
        <p:nvSpPr>
          <p:cNvPr id="364" name="Shape 364"/>
          <p:cNvSpPr>
            <a:spLocks noGrp="1"/>
          </p:cNvSpPr>
          <p:nvPr>
            <p:ph type="pic" idx="13"/>
          </p:nvPr>
        </p:nvSpPr>
        <p:spPr>
          <a:xfrm>
            <a:off x="-8688" y="-14200"/>
            <a:ext cx="6532947" cy="6887815"/>
          </a:xfrm>
          <a:custGeom>
            <a:avLst/>
            <a:gdLst>
              <a:gd name="connsiteX0" fmla="*/ 0 w 4886263"/>
              <a:gd name="connsiteY0" fmla="*/ 0 h 5165861"/>
              <a:gd name="connsiteX1" fmla="*/ 3715514 w 4886263"/>
              <a:gd name="connsiteY1" fmla="*/ 0 h 5165861"/>
              <a:gd name="connsiteX2" fmla="*/ 4886263 w 4886263"/>
              <a:gd name="connsiteY2" fmla="*/ 1170749 h 5165861"/>
              <a:gd name="connsiteX3" fmla="*/ 4886263 w 4886263"/>
              <a:gd name="connsiteY3" fmla="*/ 5165861 h 5165861"/>
              <a:gd name="connsiteX4" fmla="*/ 0 w 4886263"/>
              <a:gd name="connsiteY4" fmla="*/ 5165861 h 5165861"/>
              <a:gd name="connsiteX5" fmla="*/ 0 w 4886263"/>
              <a:gd name="connsiteY5" fmla="*/ 0 h 5165861"/>
              <a:gd name="connsiteX0" fmla="*/ 0 w 4886263"/>
              <a:gd name="connsiteY0" fmla="*/ 0 h 5165861"/>
              <a:gd name="connsiteX1" fmla="*/ 3715514 w 4886263"/>
              <a:gd name="connsiteY1" fmla="*/ 0 h 5165861"/>
              <a:gd name="connsiteX2" fmla="*/ 4886263 w 4886263"/>
              <a:gd name="connsiteY2" fmla="*/ 1170749 h 5165861"/>
              <a:gd name="connsiteX3" fmla="*/ 1779992 w 4886263"/>
              <a:gd name="connsiteY3" fmla="*/ 5159138 h 5165861"/>
              <a:gd name="connsiteX4" fmla="*/ 0 w 4886263"/>
              <a:gd name="connsiteY4" fmla="*/ 5165861 h 5165861"/>
              <a:gd name="connsiteX5" fmla="*/ 0 w 4886263"/>
              <a:gd name="connsiteY5" fmla="*/ 0 h 5165861"/>
              <a:gd name="connsiteX0" fmla="*/ 0 w 4899710"/>
              <a:gd name="connsiteY0" fmla="*/ 0 h 5165861"/>
              <a:gd name="connsiteX1" fmla="*/ 3715514 w 4899710"/>
              <a:gd name="connsiteY1" fmla="*/ 0 h 5165861"/>
              <a:gd name="connsiteX2" fmla="*/ 4899710 w 4899710"/>
              <a:gd name="connsiteY2" fmla="*/ 1594331 h 5165861"/>
              <a:gd name="connsiteX3" fmla="*/ 1779992 w 4899710"/>
              <a:gd name="connsiteY3" fmla="*/ 5159138 h 5165861"/>
              <a:gd name="connsiteX4" fmla="*/ 0 w 4899710"/>
              <a:gd name="connsiteY4" fmla="*/ 5165861 h 5165861"/>
              <a:gd name="connsiteX5" fmla="*/ 0 w 4899710"/>
              <a:gd name="connsiteY5" fmla="*/ 0 h 516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9710" h="5165861">
                <a:moveTo>
                  <a:pt x="0" y="0"/>
                </a:moveTo>
                <a:lnTo>
                  <a:pt x="3715514" y="0"/>
                </a:lnTo>
                <a:lnTo>
                  <a:pt x="4899710" y="1594331"/>
                </a:lnTo>
                <a:lnTo>
                  <a:pt x="1779992" y="5159138"/>
                </a:lnTo>
                <a:lnTo>
                  <a:pt x="0" y="5165861"/>
                </a:lnTo>
                <a:lnTo>
                  <a:pt x="0" y="0"/>
                </a:lnTo>
                <a:close/>
              </a:path>
            </a:pathLst>
          </a:custGeom>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545865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ur Problems">
    <p:spTree>
      <p:nvGrpSpPr>
        <p:cNvPr id="1" name=""/>
        <p:cNvGrpSpPr/>
        <p:nvPr/>
      </p:nvGrpSpPr>
      <p:grpSpPr>
        <a:xfrm>
          <a:off x="0" y="0"/>
          <a:ext cx="0" cy="0"/>
          <a:chOff x="0" y="0"/>
          <a:chExt cx="0" cy="0"/>
        </a:xfrm>
      </p:grpSpPr>
      <p:sp>
        <p:nvSpPr>
          <p:cNvPr id="393" name="Shape 393"/>
          <p:cNvSpPr>
            <a:spLocks noGrp="1"/>
          </p:cNvSpPr>
          <p:nvPr>
            <p:ph type="pic" idx="13"/>
          </p:nvPr>
        </p:nvSpPr>
        <p:spPr>
          <a:xfrm>
            <a:off x="5056741" y="825831"/>
            <a:ext cx="7150143" cy="605417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2000 w 10000"/>
              <a:gd name="connsiteY1" fmla="*/ 0 h 10015"/>
              <a:gd name="connsiteX2" fmla="*/ 10000 w 10000"/>
              <a:gd name="connsiteY2" fmla="*/ 0 h 10015"/>
              <a:gd name="connsiteX3" fmla="*/ 9968 w 10000"/>
              <a:gd name="connsiteY3" fmla="*/ 10015 h 10015"/>
              <a:gd name="connsiteX4" fmla="*/ 0 w 10000"/>
              <a:gd name="connsiteY4" fmla="*/ 10000 h 10015"/>
              <a:gd name="connsiteX0" fmla="*/ 0 w 10000"/>
              <a:gd name="connsiteY0" fmla="*/ 10000 h 10015"/>
              <a:gd name="connsiteX1" fmla="*/ 9962 w 10000"/>
              <a:gd name="connsiteY1" fmla="*/ 0 h 10015"/>
              <a:gd name="connsiteX2" fmla="*/ 10000 w 10000"/>
              <a:gd name="connsiteY2" fmla="*/ 0 h 10015"/>
              <a:gd name="connsiteX3" fmla="*/ 9968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9962" y="0"/>
                </a:lnTo>
                <a:lnTo>
                  <a:pt x="10000" y="0"/>
                </a:lnTo>
                <a:cubicBezTo>
                  <a:pt x="9989" y="3338"/>
                  <a:pt x="9979" y="6677"/>
                  <a:pt x="9968" y="10015"/>
                </a:cubicBezTo>
                <a:lnTo>
                  <a:pt x="0" y="10000"/>
                </a:lnTo>
                <a:close/>
              </a:path>
            </a:pathLst>
          </a:custGeom>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212211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ur Team 01">
    <p:spTree>
      <p:nvGrpSpPr>
        <p:cNvPr id="1" name=""/>
        <p:cNvGrpSpPr/>
        <p:nvPr/>
      </p:nvGrpSpPr>
      <p:grpSpPr>
        <a:xfrm>
          <a:off x="0" y="0"/>
          <a:ext cx="0" cy="0"/>
          <a:chOff x="0" y="0"/>
          <a:chExt cx="0" cy="0"/>
        </a:xfrm>
      </p:grpSpPr>
      <p:sp>
        <p:nvSpPr>
          <p:cNvPr id="701" name="Shape 701"/>
          <p:cNvSpPr>
            <a:spLocks noGrp="1"/>
          </p:cNvSpPr>
          <p:nvPr>
            <p:ph type="pic" sz="quarter" idx="14"/>
          </p:nvPr>
        </p:nvSpPr>
        <p:spPr>
          <a:xfrm>
            <a:off x="635462" y="1431651"/>
            <a:ext cx="2307844" cy="2307844"/>
          </a:xfrm>
          <a:prstGeom prst="rect">
            <a:avLst/>
          </a:prstGeom>
        </p:spPr>
        <p:txBody>
          <a:bodyPr lIns="91439" tIns="45719" rIns="91439" bIns="45719" anchor="t">
            <a:noAutofit/>
          </a:bodyPr>
          <a:lstStyle>
            <a:lvl1pPr>
              <a:defRPr sz="1333"/>
            </a:lvl1pPr>
          </a:lstStyle>
          <a:p>
            <a:endParaRPr/>
          </a:p>
        </p:txBody>
      </p:sp>
      <p:sp>
        <p:nvSpPr>
          <p:cNvPr id="702" name="Shape 702"/>
          <p:cNvSpPr>
            <a:spLocks noGrp="1"/>
          </p:cNvSpPr>
          <p:nvPr>
            <p:ph type="pic" sz="quarter" idx="15"/>
          </p:nvPr>
        </p:nvSpPr>
        <p:spPr>
          <a:xfrm>
            <a:off x="3467186" y="1431651"/>
            <a:ext cx="2307844" cy="2307844"/>
          </a:xfrm>
          <a:prstGeom prst="rect">
            <a:avLst/>
          </a:prstGeom>
        </p:spPr>
        <p:txBody>
          <a:bodyPr lIns="91439" tIns="45719" rIns="91439" bIns="45719" anchor="t">
            <a:noAutofit/>
          </a:bodyPr>
          <a:lstStyle>
            <a:lvl1pPr>
              <a:defRPr sz="1333"/>
            </a:lvl1pPr>
          </a:lstStyle>
          <a:p>
            <a:endParaRPr/>
          </a:p>
        </p:txBody>
      </p:sp>
      <p:sp>
        <p:nvSpPr>
          <p:cNvPr id="703" name="Shape 703"/>
          <p:cNvSpPr>
            <a:spLocks noGrp="1"/>
          </p:cNvSpPr>
          <p:nvPr>
            <p:ph type="pic" sz="quarter" idx="16"/>
          </p:nvPr>
        </p:nvSpPr>
        <p:spPr>
          <a:xfrm>
            <a:off x="6298909" y="1431651"/>
            <a:ext cx="2307844" cy="2307844"/>
          </a:xfrm>
          <a:prstGeom prst="rect">
            <a:avLst/>
          </a:prstGeom>
        </p:spPr>
        <p:txBody>
          <a:bodyPr lIns="91439" tIns="45719" rIns="91439" bIns="45719" anchor="t">
            <a:noAutofit/>
          </a:bodyPr>
          <a:lstStyle>
            <a:lvl1pPr>
              <a:defRPr sz="1333"/>
            </a:lvl1pPr>
          </a:lstStyle>
          <a:p>
            <a:endParaRPr/>
          </a:p>
        </p:txBody>
      </p:sp>
      <p:sp>
        <p:nvSpPr>
          <p:cNvPr id="704" name="Shape 704"/>
          <p:cNvSpPr>
            <a:spLocks noGrp="1"/>
          </p:cNvSpPr>
          <p:nvPr>
            <p:ph type="pic" sz="quarter" idx="17"/>
          </p:nvPr>
        </p:nvSpPr>
        <p:spPr>
          <a:xfrm>
            <a:off x="9130635" y="1431651"/>
            <a:ext cx="2307844" cy="2307844"/>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106497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02">
    <p:spTree>
      <p:nvGrpSpPr>
        <p:cNvPr id="1" name=""/>
        <p:cNvGrpSpPr/>
        <p:nvPr/>
      </p:nvGrpSpPr>
      <p:grpSpPr>
        <a:xfrm>
          <a:off x="0" y="0"/>
          <a:ext cx="0" cy="0"/>
          <a:chOff x="0" y="0"/>
          <a:chExt cx="0" cy="0"/>
        </a:xfrm>
      </p:grpSpPr>
      <p:sp>
        <p:nvSpPr>
          <p:cNvPr id="723" name="Shape 723"/>
          <p:cNvSpPr>
            <a:spLocks noGrp="1"/>
          </p:cNvSpPr>
          <p:nvPr>
            <p:ph type="pic" sz="quarter" idx="14"/>
          </p:nvPr>
        </p:nvSpPr>
        <p:spPr>
          <a:xfrm>
            <a:off x="638514" y="1427963"/>
            <a:ext cx="2075764" cy="2075763"/>
          </a:xfrm>
          <a:prstGeom prst="rect">
            <a:avLst/>
          </a:prstGeom>
        </p:spPr>
        <p:txBody>
          <a:bodyPr lIns="91439" tIns="45719" rIns="91439" bIns="45719" anchor="t">
            <a:noAutofit/>
          </a:bodyPr>
          <a:lstStyle>
            <a:lvl1pPr>
              <a:defRPr sz="1333"/>
            </a:lvl1pPr>
          </a:lstStyle>
          <a:p>
            <a:endParaRPr/>
          </a:p>
        </p:txBody>
      </p:sp>
      <p:sp>
        <p:nvSpPr>
          <p:cNvPr id="724" name="Shape 724"/>
          <p:cNvSpPr>
            <a:spLocks noGrp="1"/>
          </p:cNvSpPr>
          <p:nvPr>
            <p:ph type="pic" sz="quarter" idx="15"/>
          </p:nvPr>
        </p:nvSpPr>
        <p:spPr>
          <a:xfrm>
            <a:off x="2890615" y="1427963"/>
            <a:ext cx="2075764" cy="2075763"/>
          </a:xfrm>
          <a:prstGeom prst="rect">
            <a:avLst/>
          </a:prstGeom>
        </p:spPr>
        <p:txBody>
          <a:bodyPr lIns="91439" tIns="45719" rIns="91439" bIns="45719" anchor="t">
            <a:noAutofit/>
          </a:bodyPr>
          <a:lstStyle>
            <a:lvl1pPr>
              <a:defRPr sz="1333"/>
            </a:lvl1pPr>
          </a:lstStyle>
          <a:p>
            <a:endParaRPr/>
          </a:p>
        </p:txBody>
      </p:sp>
      <p:sp>
        <p:nvSpPr>
          <p:cNvPr id="725" name="Shape 725"/>
          <p:cNvSpPr>
            <a:spLocks noGrp="1"/>
          </p:cNvSpPr>
          <p:nvPr>
            <p:ph type="pic" sz="quarter" idx="16"/>
          </p:nvPr>
        </p:nvSpPr>
        <p:spPr>
          <a:xfrm>
            <a:off x="638514" y="3686715"/>
            <a:ext cx="2075764" cy="2075763"/>
          </a:xfrm>
          <a:prstGeom prst="rect">
            <a:avLst/>
          </a:prstGeom>
        </p:spPr>
        <p:txBody>
          <a:bodyPr lIns="91439" tIns="45719" rIns="91439" bIns="45719" anchor="t">
            <a:noAutofit/>
          </a:bodyPr>
          <a:lstStyle>
            <a:lvl1pPr>
              <a:defRPr sz="1333"/>
            </a:lvl1pPr>
          </a:lstStyle>
          <a:p>
            <a:endParaRPr/>
          </a:p>
        </p:txBody>
      </p:sp>
      <p:sp>
        <p:nvSpPr>
          <p:cNvPr id="726" name="Shape 726"/>
          <p:cNvSpPr>
            <a:spLocks noGrp="1"/>
          </p:cNvSpPr>
          <p:nvPr>
            <p:ph type="pic" sz="quarter" idx="17"/>
          </p:nvPr>
        </p:nvSpPr>
        <p:spPr>
          <a:xfrm>
            <a:off x="2890615" y="3686715"/>
            <a:ext cx="2075764" cy="2075763"/>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426741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Team 03">
    <p:spTree>
      <p:nvGrpSpPr>
        <p:cNvPr id="1" name=""/>
        <p:cNvGrpSpPr/>
        <p:nvPr/>
      </p:nvGrpSpPr>
      <p:grpSpPr>
        <a:xfrm>
          <a:off x="0" y="0"/>
          <a:ext cx="0" cy="0"/>
          <a:chOff x="0" y="0"/>
          <a:chExt cx="0" cy="0"/>
        </a:xfrm>
      </p:grpSpPr>
      <p:sp>
        <p:nvSpPr>
          <p:cNvPr id="745" name="Shape 745"/>
          <p:cNvSpPr>
            <a:spLocks noGrp="1"/>
          </p:cNvSpPr>
          <p:nvPr>
            <p:ph type="pic" sz="quarter" idx="14"/>
          </p:nvPr>
        </p:nvSpPr>
        <p:spPr>
          <a:xfrm>
            <a:off x="1776371" y="2161786"/>
            <a:ext cx="2163319" cy="2163319"/>
          </a:xfrm>
          <a:prstGeom prst="rect">
            <a:avLst/>
          </a:prstGeom>
        </p:spPr>
        <p:txBody>
          <a:bodyPr lIns="91439" tIns="45719" rIns="91439" bIns="45719" anchor="t">
            <a:noAutofit/>
          </a:bodyPr>
          <a:lstStyle>
            <a:lvl1pPr>
              <a:defRPr sz="1333"/>
            </a:lvl1pPr>
          </a:lstStyle>
          <a:p>
            <a:endParaRPr/>
          </a:p>
        </p:txBody>
      </p:sp>
      <p:sp>
        <p:nvSpPr>
          <p:cNvPr id="746" name="Shape 746"/>
          <p:cNvSpPr>
            <a:spLocks noGrp="1"/>
          </p:cNvSpPr>
          <p:nvPr>
            <p:ph type="pic" sz="quarter" idx="15"/>
          </p:nvPr>
        </p:nvSpPr>
        <p:spPr>
          <a:xfrm>
            <a:off x="3932681" y="2161786"/>
            <a:ext cx="2163319" cy="2163319"/>
          </a:xfrm>
          <a:prstGeom prst="rect">
            <a:avLst/>
          </a:prstGeom>
        </p:spPr>
        <p:txBody>
          <a:bodyPr lIns="91439" tIns="45719" rIns="91439" bIns="45719" anchor="t">
            <a:noAutofit/>
          </a:bodyPr>
          <a:lstStyle>
            <a:lvl1pPr>
              <a:defRPr sz="1333"/>
            </a:lvl1pPr>
          </a:lstStyle>
          <a:p>
            <a:endParaRPr/>
          </a:p>
        </p:txBody>
      </p:sp>
      <p:sp>
        <p:nvSpPr>
          <p:cNvPr id="747" name="Shape 747"/>
          <p:cNvSpPr>
            <a:spLocks noGrp="1"/>
          </p:cNvSpPr>
          <p:nvPr>
            <p:ph type="pic" sz="quarter" idx="16"/>
          </p:nvPr>
        </p:nvSpPr>
        <p:spPr>
          <a:xfrm>
            <a:off x="6092123" y="4313606"/>
            <a:ext cx="2163319" cy="2163319"/>
          </a:xfrm>
          <a:prstGeom prst="rect">
            <a:avLst/>
          </a:prstGeom>
        </p:spPr>
        <p:txBody>
          <a:bodyPr lIns="91439" tIns="45719" rIns="91439" bIns="45719" anchor="t">
            <a:noAutofit/>
          </a:bodyPr>
          <a:lstStyle>
            <a:lvl1pPr>
              <a:defRPr sz="1333"/>
            </a:lvl1pPr>
          </a:lstStyle>
          <a:p>
            <a:endParaRPr/>
          </a:p>
        </p:txBody>
      </p:sp>
      <p:sp>
        <p:nvSpPr>
          <p:cNvPr id="748" name="Shape 748"/>
          <p:cNvSpPr>
            <a:spLocks noGrp="1"/>
          </p:cNvSpPr>
          <p:nvPr>
            <p:ph type="pic" sz="quarter" idx="17"/>
          </p:nvPr>
        </p:nvSpPr>
        <p:spPr>
          <a:xfrm>
            <a:off x="8248434" y="2161786"/>
            <a:ext cx="2163319" cy="2163319"/>
          </a:xfrm>
          <a:prstGeom prst="rect">
            <a:avLst/>
          </a:prstGeom>
        </p:spPr>
        <p:txBody>
          <a:bodyPr lIns="91439" tIns="45719" rIns="91439" bIns="45719" anchor="t">
            <a:noAutofit/>
          </a:bodyPr>
          <a:lstStyle>
            <a:lvl1pPr>
              <a:defRPr sz="1333"/>
            </a:lvl1pPr>
          </a:lstStyle>
          <a:p>
            <a:endParaRPr/>
          </a:p>
        </p:txBody>
      </p:sp>
      <p:sp>
        <p:nvSpPr>
          <p:cNvPr id="749" name="Shape 749"/>
          <p:cNvSpPr>
            <a:spLocks noGrp="1"/>
          </p:cNvSpPr>
          <p:nvPr>
            <p:ph type="pic" sz="quarter" idx="18"/>
          </p:nvPr>
        </p:nvSpPr>
        <p:spPr>
          <a:xfrm>
            <a:off x="8248434" y="4313606"/>
            <a:ext cx="2163319" cy="2163319"/>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424374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Team 04">
    <p:spTree>
      <p:nvGrpSpPr>
        <p:cNvPr id="1" name=""/>
        <p:cNvGrpSpPr/>
        <p:nvPr/>
      </p:nvGrpSpPr>
      <p:grpSpPr>
        <a:xfrm>
          <a:off x="0" y="0"/>
          <a:ext cx="0" cy="0"/>
          <a:chOff x="0" y="0"/>
          <a:chExt cx="0" cy="0"/>
        </a:xfrm>
      </p:grpSpPr>
      <p:sp>
        <p:nvSpPr>
          <p:cNvPr id="768" name="Shape 768"/>
          <p:cNvSpPr>
            <a:spLocks noGrp="1"/>
          </p:cNvSpPr>
          <p:nvPr>
            <p:ph type="pic" sz="quarter" idx="14"/>
          </p:nvPr>
        </p:nvSpPr>
        <p:spPr>
          <a:xfrm>
            <a:off x="636870" y="957079"/>
            <a:ext cx="1794119" cy="1794120"/>
          </a:xfrm>
          <a:prstGeom prst="rect">
            <a:avLst/>
          </a:prstGeom>
        </p:spPr>
        <p:txBody>
          <a:bodyPr lIns="91439" tIns="45719" rIns="91439" bIns="45719" anchor="t">
            <a:noAutofit/>
          </a:bodyPr>
          <a:lstStyle>
            <a:lvl1pPr>
              <a:defRPr sz="1333"/>
            </a:lvl1pPr>
          </a:lstStyle>
          <a:p>
            <a:endParaRPr/>
          </a:p>
        </p:txBody>
      </p:sp>
      <p:sp>
        <p:nvSpPr>
          <p:cNvPr id="769" name="Shape 769"/>
          <p:cNvSpPr>
            <a:spLocks noGrp="1"/>
          </p:cNvSpPr>
          <p:nvPr>
            <p:ph type="pic" sz="quarter" idx="15"/>
          </p:nvPr>
        </p:nvSpPr>
        <p:spPr>
          <a:xfrm>
            <a:off x="2887867" y="957079"/>
            <a:ext cx="1794119" cy="1794120"/>
          </a:xfrm>
          <a:prstGeom prst="rect">
            <a:avLst/>
          </a:prstGeom>
        </p:spPr>
        <p:txBody>
          <a:bodyPr lIns="91439" tIns="45719" rIns="91439" bIns="45719" anchor="t">
            <a:noAutofit/>
          </a:bodyPr>
          <a:lstStyle>
            <a:lvl1pPr>
              <a:defRPr sz="1333"/>
            </a:lvl1pPr>
          </a:lstStyle>
          <a:p>
            <a:endParaRPr/>
          </a:p>
        </p:txBody>
      </p:sp>
      <p:sp>
        <p:nvSpPr>
          <p:cNvPr id="770" name="Shape 770"/>
          <p:cNvSpPr>
            <a:spLocks noGrp="1"/>
          </p:cNvSpPr>
          <p:nvPr>
            <p:ph type="pic" sz="quarter" idx="16"/>
          </p:nvPr>
        </p:nvSpPr>
        <p:spPr>
          <a:xfrm>
            <a:off x="5138866" y="957079"/>
            <a:ext cx="1794121" cy="1794120"/>
          </a:xfrm>
          <a:prstGeom prst="rect">
            <a:avLst/>
          </a:prstGeom>
        </p:spPr>
        <p:txBody>
          <a:bodyPr lIns="91439" tIns="45719" rIns="91439" bIns="45719" anchor="t">
            <a:noAutofit/>
          </a:bodyPr>
          <a:lstStyle>
            <a:lvl1pPr>
              <a:defRPr sz="1333"/>
            </a:lvl1pPr>
          </a:lstStyle>
          <a:p>
            <a:endParaRPr/>
          </a:p>
        </p:txBody>
      </p:sp>
      <p:sp>
        <p:nvSpPr>
          <p:cNvPr id="771" name="Shape 771"/>
          <p:cNvSpPr>
            <a:spLocks noGrp="1"/>
          </p:cNvSpPr>
          <p:nvPr>
            <p:ph type="pic" sz="quarter" idx="17"/>
          </p:nvPr>
        </p:nvSpPr>
        <p:spPr>
          <a:xfrm>
            <a:off x="7389862" y="957079"/>
            <a:ext cx="1794119" cy="1794120"/>
          </a:xfrm>
          <a:prstGeom prst="rect">
            <a:avLst/>
          </a:prstGeom>
        </p:spPr>
        <p:txBody>
          <a:bodyPr lIns="91439" tIns="45719" rIns="91439" bIns="45719" anchor="t">
            <a:noAutofit/>
          </a:bodyPr>
          <a:lstStyle>
            <a:lvl1pPr>
              <a:defRPr sz="1333"/>
            </a:lvl1pPr>
          </a:lstStyle>
          <a:p>
            <a:endParaRPr/>
          </a:p>
        </p:txBody>
      </p:sp>
      <p:sp>
        <p:nvSpPr>
          <p:cNvPr id="772" name="Shape 772"/>
          <p:cNvSpPr>
            <a:spLocks noGrp="1"/>
          </p:cNvSpPr>
          <p:nvPr>
            <p:ph type="pic" sz="quarter" idx="18"/>
          </p:nvPr>
        </p:nvSpPr>
        <p:spPr>
          <a:xfrm>
            <a:off x="9640865" y="957079"/>
            <a:ext cx="1794119" cy="1794120"/>
          </a:xfrm>
          <a:prstGeom prst="rect">
            <a:avLst/>
          </a:prstGeom>
        </p:spPr>
        <p:txBody>
          <a:bodyPr lIns="91439" tIns="45719" rIns="91439" bIns="45719" anchor="t">
            <a:noAutofit/>
          </a:bodyPr>
          <a:lstStyle>
            <a:lvl1pPr>
              <a:defRPr sz="1333"/>
            </a:lvl1pPr>
          </a:lstStyle>
          <a:p>
            <a:endParaRPr/>
          </a:p>
        </p:txBody>
      </p:sp>
      <p:sp>
        <p:nvSpPr>
          <p:cNvPr id="773" name="Shape 773"/>
          <p:cNvSpPr>
            <a:spLocks noGrp="1"/>
          </p:cNvSpPr>
          <p:nvPr>
            <p:ph type="pic" sz="quarter" idx="19"/>
          </p:nvPr>
        </p:nvSpPr>
        <p:spPr>
          <a:xfrm>
            <a:off x="636870" y="4055892"/>
            <a:ext cx="1794119" cy="1794120"/>
          </a:xfrm>
          <a:prstGeom prst="rect">
            <a:avLst/>
          </a:prstGeom>
        </p:spPr>
        <p:txBody>
          <a:bodyPr lIns="91439" tIns="45719" rIns="91439" bIns="45719" anchor="t">
            <a:noAutofit/>
          </a:bodyPr>
          <a:lstStyle>
            <a:lvl1pPr>
              <a:defRPr sz="1333"/>
            </a:lvl1pPr>
          </a:lstStyle>
          <a:p>
            <a:endParaRPr/>
          </a:p>
        </p:txBody>
      </p:sp>
      <p:sp>
        <p:nvSpPr>
          <p:cNvPr id="774" name="Shape 774"/>
          <p:cNvSpPr>
            <a:spLocks noGrp="1"/>
          </p:cNvSpPr>
          <p:nvPr>
            <p:ph type="pic" sz="quarter" idx="20"/>
          </p:nvPr>
        </p:nvSpPr>
        <p:spPr>
          <a:xfrm>
            <a:off x="2887867" y="4055892"/>
            <a:ext cx="1794119" cy="1794120"/>
          </a:xfrm>
          <a:prstGeom prst="rect">
            <a:avLst/>
          </a:prstGeom>
        </p:spPr>
        <p:txBody>
          <a:bodyPr lIns="91439" tIns="45719" rIns="91439" bIns="45719" anchor="t">
            <a:noAutofit/>
          </a:bodyPr>
          <a:lstStyle>
            <a:lvl1pPr>
              <a:defRPr sz="1333"/>
            </a:lvl1pPr>
          </a:lstStyle>
          <a:p>
            <a:endParaRPr/>
          </a:p>
        </p:txBody>
      </p:sp>
      <p:sp>
        <p:nvSpPr>
          <p:cNvPr id="775" name="Shape 775"/>
          <p:cNvSpPr>
            <a:spLocks noGrp="1"/>
          </p:cNvSpPr>
          <p:nvPr>
            <p:ph type="pic" sz="quarter" idx="21"/>
          </p:nvPr>
        </p:nvSpPr>
        <p:spPr>
          <a:xfrm>
            <a:off x="5138866" y="4055892"/>
            <a:ext cx="1794121" cy="1794120"/>
          </a:xfrm>
          <a:prstGeom prst="rect">
            <a:avLst/>
          </a:prstGeom>
        </p:spPr>
        <p:txBody>
          <a:bodyPr lIns="91439" tIns="45719" rIns="91439" bIns="45719" anchor="t">
            <a:noAutofit/>
          </a:bodyPr>
          <a:lstStyle>
            <a:lvl1pPr>
              <a:defRPr sz="1333"/>
            </a:lvl1pPr>
          </a:lstStyle>
          <a:p>
            <a:endParaRPr/>
          </a:p>
        </p:txBody>
      </p:sp>
      <p:sp>
        <p:nvSpPr>
          <p:cNvPr id="776" name="Shape 776"/>
          <p:cNvSpPr>
            <a:spLocks noGrp="1"/>
          </p:cNvSpPr>
          <p:nvPr>
            <p:ph type="pic" sz="quarter" idx="22"/>
          </p:nvPr>
        </p:nvSpPr>
        <p:spPr>
          <a:xfrm>
            <a:off x="7389862" y="4055892"/>
            <a:ext cx="1794119" cy="1794120"/>
          </a:xfrm>
          <a:prstGeom prst="rect">
            <a:avLst/>
          </a:prstGeom>
        </p:spPr>
        <p:txBody>
          <a:bodyPr lIns="91439" tIns="45719" rIns="91439" bIns="45719" anchor="t">
            <a:noAutofit/>
          </a:bodyPr>
          <a:lstStyle>
            <a:lvl1pPr>
              <a:defRPr sz="1333"/>
            </a:lvl1pPr>
          </a:lstStyle>
          <a:p>
            <a:endParaRPr/>
          </a:p>
        </p:txBody>
      </p:sp>
      <p:sp>
        <p:nvSpPr>
          <p:cNvPr id="777" name="Shape 777"/>
          <p:cNvSpPr>
            <a:spLocks noGrp="1"/>
          </p:cNvSpPr>
          <p:nvPr>
            <p:ph type="pic" sz="quarter" idx="23"/>
          </p:nvPr>
        </p:nvSpPr>
        <p:spPr>
          <a:xfrm>
            <a:off x="9640865" y="4055892"/>
            <a:ext cx="1794119" cy="179412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2922339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r Team 05">
    <p:spTree>
      <p:nvGrpSpPr>
        <p:cNvPr id="1" name=""/>
        <p:cNvGrpSpPr/>
        <p:nvPr/>
      </p:nvGrpSpPr>
      <p:grpSpPr>
        <a:xfrm>
          <a:off x="0" y="0"/>
          <a:ext cx="0" cy="0"/>
          <a:chOff x="0" y="0"/>
          <a:chExt cx="0" cy="0"/>
        </a:xfrm>
      </p:grpSpPr>
      <p:sp>
        <p:nvSpPr>
          <p:cNvPr id="796" name="Shape 796"/>
          <p:cNvSpPr>
            <a:spLocks noGrp="1"/>
          </p:cNvSpPr>
          <p:nvPr>
            <p:ph type="pic" sz="quarter" idx="14"/>
          </p:nvPr>
        </p:nvSpPr>
        <p:spPr>
          <a:xfrm>
            <a:off x="7119543" y="2227739"/>
            <a:ext cx="2165636" cy="2667000"/>
          </a:xfrm>
          <a:prstGeom prst="rect">
            <a:avLst/>
          </a:prstGeom>
        </p:spPr>
        <p:txBody>
          <a:bodyPr lIns="91439" tIns="45719" rIns="91439" bIns="45719" anchor="t">
            <a:noAutofit/>
          </a:bodyPr>
          <a:lstStyle>
            <a:lvl1pPr>
              <a:defRPr sz="1333"/>
            </a:lvl1pPr>
          </a:lstStyle>
          <a:p>
            <a:endParaRPr/>
          </a:p>
        </p:txBody>
      </p:sp>
      <p:sp>
        <p:nvSpPr>
          <p:cNvPr id="797" name="Shape 797"/>
          <p:cNvSpPr>
            <a:spLocks noGrp="1"/>
          </p:cNvSpPr>
          <p:nvPr>
            <p:ph type="pic" sz="quarter" idx="15"/>
          </p:nvPr>
        </p:nvSpPr>
        <p:spPr>
          <a:xfrm>
            <a:off x="9269346" y="2227739"/>
            <a:ext cx="2165636" cy="2667000"/>
          </a:xfrm>
          <a:prstGeom prst="rect">
            <a:avLst/>
          </a:prstGeom>
        </p:spPr>
        <p:txBody>
          <a:bodyPr lIns="91439" tIns="45719" rIns="91439" bIns="45719" anchor="t">
            <a:noAutofit/>
          </a:bodyPr>
          <a:lstStyle>
            <a:lvl1pPr>
              <a:defRPr sz="1333"/>
            </a:lvl1pPr>
          </a:lstStyle>
          <a:p>
            <a:endParaRPr/>
          </a:p>
        </p:txBody>
      </p:sp>
      <p:sp>
        <p:nvSpPr>
          <p:cNvPr id="798" name="Shape 798"/>
          <p:cNvSpPr>
            <a:spLocks noGrp="1"/>
          </p:cNvSpPr>
          <p:nvPr>
            <p:ph type="pic" sz="quarter" idx="16"/>
          </p:nvPr>
        </p:nvSpPr>
        <p:spPr>
          <a:xfrm>
            <a:off x="4956087" y="2227739"/>
            <a:ext cx="2165636" cy="2667000"/>
          </a:xfrm>
          <a:prstGeom prst="rect">
            <a:avLst/>
          </a:prstGeom>
        </p:spPr>
        <p:txBody>
          <a:bodyPr lIns="91439" tIns="45719" rIns="91439" bIns="45719" anchor="t">
            <a:noAutofit/>
          </a:bodyPr>
          <a:lstStyle>
            <a:lvl1pPr>
              <a:defRPr sz="1333"/>
            </a:lvl1pPr>
          </a:lstStyle>
          <a:p>
            <a:endParaRPr/>
          </a:p>
        </p:txBody>
      </p:sp>
      <p:sp>
        <p:nvSpPr>
          <p:cNvPr id="799" name="Shape 799"/>
          <p:cNvSpPr>
            <a:spLocks noGrp="1"/>
          </p:cNvSpPr>
          <p:nvPr>
            <p:ph type="pic" sz="quarter" idx="17"/>
          </p:nvPr>
        </p:nvSpPr>
        <p:spPr>
          <a:xfrm>
            <a:off x="2800327" y="2227739"/>
            <a:ext cx="2165636" cy="2667000"/>
          </a:xfrm>
          <a:prstGeom prst="rect">
            <a:avLst/>
          </a:prstGeom>
        </p:spPr>
        <p:txBody>
          <a:bodyPr lIns="91439" tIns="45719" rIns="91439" bIns="45719" anchor="t">
            <a:noAutofit/>
          </a:bodyPr>
          <a:lstStyle>
            <a:lvl1pPr>
              <a:defRPr sz="1333"/>
            </a:lvl1pPr>
          </a:lstStyle>
          <a:p>
            <a:endParaRPr/>
          </a:p>
        </p:txBody>
      </p:sp>
      <p:sp>
        <p:nvSpPr>
          <p:cNvPr id="800" name="Shape 800"/>
          <p:cNvSpPr>
            <a:spLocks noGrp="1"/>
          </p:cNvSpPr>
          <p:nvPr>
            <p:ph type="pic" sz="quarter" idx="18"/>
          </p:nvPr>
        </p:nvSpPr>
        <p:spPr>
          <a:xfrm>
            <a:off x="636870" y="2227739"/>
            <a:ext cx="2165636" cy="26670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383993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 Team 06">
    <p:spTree>
      <p:nvGrpSpPr>
        <p:cNvPr id="1" name=""/>
        <p:cNvGrpSpPr/>
        <p:nvPr/>
      </p:nvGrpSpPr>
      <p:grpSpPr>
        <a:xfrm>
          <a:off x="0" y="0"/>
          <a:ext cx="0" cy="0"/>
          <a:chOff x="0" y="0"/>
          <a:chExt cx="0" cy="0"/>
        </a:xfrm>
      </p:grpSpPr>
      <p:sp>
        <p:nvSpPr>
          <p:cNvPr id="819" name="Shape 819"/>
          <p:cNvSpPr>
            <a:spLocks noGrp="1"/>
          </p:cNvSpPr>
          <p:nvPr>
            <p:ph type="pic" sz="quarter" idx="14"/>
          </p:nvPr>
        </p:nvSpPr>
        <p:spPr>
          <a:xfrm>
            <a:off x="3811804" y="1456262"/>
            <a:ext cx="2140897" cy="2140897"/>
          </a:xfrm>
          <a:prstGeom prst="rect">
            <a:avLst/>
          </a:prstGeom>
        </p:spPr>
        <p:txBody>
          <a:bodyPr lIns="91439" tIns="45719" rIns="91439" bIns="45719" anchor="t">
            <a:noAutofit/>
          </a:bodyPr>
          <a:lstStyle>
            <a:lvl1pPr>
              <a:defRPr sz="1333"/>
            </a:lvl1pPr>
          </a:lstStyle>
          <a:p>
            <a:endParaRPr/>
          </a:p>
        </p:txBody>
      </p:sp>
      <p:sp>
        <p:nvSpPr>
          <p:cNvPr id="820" name="Shape 820"/>
          <p:cNvSpPr>
            <a:spLocks noGrp="1"/>
          </p:cNvSpPr>
          <p:nvPr>
            <p:ph type="pic" sz="quarter" idx="15"/>
          </p:nvPr>
        </p:nvSpPr>
        <p:spPr>
          <a:xfrm>
            <a:off x="6119154" y="1456262"/>
            <a:ext cx="2140897" cy="2140897"/>
          </a:xfrm>
          <a:prstGeom prst="rect">
            <a:avLst/>
          </a:prstGeom>
        </p:spPr>
        <p:txBody>
          <a:bodyPr lIns="91439" tIns="45719" rIns="91439" bIns="45719" anchor="t">
            <a:noAutofit/>
          </a:bodyPr>
          <a:lstStyle>
            <a:lvl1pPr>
              <a:defRPr sz="1333"/>
            </a:lvl1pPr>
          </a:lstStyle>
          <a:p>
            <a:endParaRPr/>
          </a:p>
        </p:txBody>
      </p:sp>
      <p:sp>
        <p:nvSpPr>
          <p:cNvPr id="821" name="Shape 821"/>
          <p:cNvSpPr>
            <a:spLocks noGrp="1"/>
          </p:cNvSpPr>
          <p:nvPr>
            <p:ph type="pic" sz="quarter" idx="16"/>
          </p:nvPr>
        </p:nvSpPr>
        <p:spPr>
          <a:xfrm>
            <a:off x="3811804" y="3739620"/>
            <a:ext cx="2140897" cy="2140897"/>
          </a:xfrm>
          <a:prstGeom prst="rect">
            <a:avLst/>
          </a:prstGeom>
        </p:spPr>
        <p:txBody>
          <a:bodyPr lIns="91439" tIns="45719" rIns="91439" bIns="45719" anchor="t">
            <a:noAutofit/>
          </a:bodyPr>
          <a:lstStyle>
            <a:lvl1pPr>
              <a:defRPr sz="1333"/>
            </a:lvl1pPr>
          </a:lstStyle>
          <a:p>
            <a:endParaRPr/>
          </a:p>
        </p:txBody>
      </p:sp>
      <p:sp>
        <p:nvSpPr>
          <p:cNvPr id="822" name="Shape 822"/>
          <p:cNvSpPr>
            <a:spLocks noGrp="1"/>
          </p:cNvSpPr>
          <p:nvPr>
            <p:ph type="pic" sz="quarter" idx="17"/>
          </p:nvPr>
        </p:nvSpPr>
        <p:spPr>
          <a:xfrm>
            <a:off x="6119154" y="3739620"/>
            <a:ext cx="2140897" cy="2140897"/>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140760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2F4E626-FB07-482B-832B-D9162B0B3985}"/>
              </a:ext>
            </a:extLst>
          </p:cNvPr>
          <p:cNvSpPr>
            <a:spLocks noGrp="1"/>
          </p:cNvSpPr>
          <p:nvPr>
            <p:ph type="pic" sz="quarter" idx="10"/>
          </p:nvPr>
        </p:nvSpPr>
        <p:spPr>
          <a:xfrm>
            <a:off x="6803073" y="2133918"/>
            <a:ext cx="4596447" cy="791845"/>
          </a:xfrm>
          <a:custGeom>
            <a:avLst/>
            <a:gdLst>
              <a:gd name="connsiteX0" fmla="*/ 0 w 4154487"/>
              <a:gd name="connsiteY0" fmla="*/ 0 h 822325"/>
              <a:gd name="connsiteX1" fmla="*/ 4154487 w 4154487"/>
              <a:gd name="connsiteY1" fmla="*/ 0 h 822325"/>
              <a:gd name="connsiteX2" fmla="*/ 4154487 w 4154487"/>
              <a:gd name="connsiteY2" fmla="*/ 822325 h 822325"/>
              <a:gd name="connsiteX3" fmla="*/ 0 w 4154487"/>
              <a:gd name="connsiteY3" fmla="*/ 822325 h 822325"/>
              <a:gd name="connsiteX4" fmla="*/ 0 w 4154487"/>
              <a:gd name="connsiteY4" fmla="*/ 0 h 822325"/>
              <a:gd name="connsiteX0" fmla="*/ 0 w 4581207"/>
              <a:gd name="connsiteY0" fmla="*/ 0 h 822325"/>
              <a:gd name="connsiteX1" fmla="*/ 4581207 w 4581207"/>
              <a:gd name="connsiteY1" fmla="*/ 30480 h 822325"/>
              <a:gd name="connsiteX2" fmla="*/ 4154487 w 4581207"/>
              <a:gd name="connsiteY2" fmla="*/ 822325 h 822325"/>
              <a:gd name="connsiteX3" fmla="*/ 0 w 4581207"/>
              <a:gd name="connsiteY3" fmla="*/ 822325 h 822325"/>
              <a:gd name="connsiteX4" fmla="*/ 0 w 4581207"/>
              <a:gd name="connsiteY4" fmla="*/ 0 h 822325"/>
              <a:gd name="connsiteX0" fmla="*/ 0 w 4581207"/>
              <a:gd name="connsiteY0" fmla="*/ 0 h 822325"/>
              <a:gd name="connsiteX1" fmla="*/ 4581207 w 4581207"/>
              <a:gd name="connsiteY1" fmla="*/ 30480 h 822325"/>
              <a:gd name="connsiteX2" fmla="*/ 4154487 w 4581207"/>
              <a:gd name="connsiteY2" fmla="*/ 822325 h 822325"/>
              <a:gd name="connsiteX3" fmla="*/ 426720 w 4581207"/>
              <a:gd name="connsiteY3" fmla="*/ 807085 h 822325"/>
              <a:gd name="connsiteX4" fmla="*/ 0 w 4581207"/>
              <a:gd name="connsiteY4" fmla="*/ 0 h 822325"/>
              <a:gd name="connsiteX0" fmla="*/ 0 w 4596447"/>
              <a:gd name="connsiteY0" fmla="*/ 7620 h 791845"/>
              <a:gd name="connsiteX1" fmla="*/ 4596447 w 4596447"/>
              <a:gd name="connsiteY1" fmla="*/ 0 h 791845"/>
              <a:gd name="connsiteX2" fmla="*/ 4169727 w 4596447"/>
              <a:gd name="connsiteY2" fmla="*/ 791845 h 791845"/>
              <a:gd name="connsiteX3" fmla="*/ 441960 w 4596447"/>
              <a:gd name="connsiteY3" fmla="*/ 776605 h 791845"/>
              <a:gd name="connsiteX4" fmla="*/ 0 w 4596447"/>
              <a:gd name="connsiteY4" fmla="*/ 7620 h 79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6447" h="791845">
                <a:moveTo>
                  <a:pt x="0" y="7620"/>
                </a:moveTo>
                <a:lnTo>
                  <a:pt x="4596447" y="0"/>
                </a:lnTo>
                <a:lnTo>
                  <a:pt x="4169727" y="791845"/>
                </a:lnTo>
                <a:lnTo>
                  <a:pt x="441960" y="776605"/>
                </a:lnTo>
                <a:lnTo>
                  <a:pt x="0" y="7620"/>
                </a:lnTo>
                <a:close/>
              </a:path>
            </a:pathLst>
          </a:custGeom>
        </p:spPr>
        <p:txBody>
          <a:bodyPr/>
          <a:lstStyle/>
          <a:p>
            <a:endParaRPr lang="en-US"/>
          </a:p>
        </p:txBody>
      </p:sp>
    </p:spTree>
    <p:extLst>
      <p:ext uri="{BB962C8B-B14F-4D97-AF65-F5344CB8AC3E}">
        <p14:creationId xmlns:p14="http://schemas.microsoft.com/office/powerpoint/2010/main" val="6991466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Team 07">
    <p:spTree>
      <p:nvGrpSpPr>
        <p:cNvPr id="1" name=""/>
        <p:cNvGrpSpPr/>
        <p:nvPr/>
      </p:nvGrpSpPr>
      <p:grpSpPr>
        <a:xfrm>
          <a:off x="0" y="0"/>
          <a:ext cx="0" cy="0"/>
          <a:chOff x="0" y="0"/>
          <a:chExt cx="0" cy="0"/>
        </a:xfrm>
      </p:grpSpPr>
      <p:sp>
        <p:nvSpPr>
          <p:cNvPr id="841" name="Shape 841"/>
          <p:cNvSpPr>
            <a:spLocks noGrp="1"/>
          </p:cNvSpPr>
          <p:nvPr>
            <p:ph type="pic" sz="quarter" idx="14"/>
          </p:nvPr>
        </p:nvSpPr>
        <p:spPr>
          <a:xfrm>
            <a:off x="636753" y="1413431"/>
            <a:ext cx="2422884" cy="2422884"/>
          </a:xfrm>
          <a:prstGeom prst="diamond">
            <a:avLst/>
          </a:prstGeom>
        </p:spPr>
        <p:txBody>
          <a:bodyPr lIns="91439" tIns="45719" rIns="91439" bIns="45719" anchor="t">
            <a:noAutofit/>
          </a:bodyPr>
          <a:lstStyle>
            <a:lvl1pPr>
              <a:defRPr sz="1333"/>
            </a:lvl1pPr>
          </a:lstStyle>
          <a:p>
            <a:endParaRPr/>
          </a:p>
        </p:txBody>
      </p:sp>
      <p:sp>
        <p:nvSpPr>
          <p:cNvPr id="842" name="Shape 842"/>
          <p:cNvSpPr>
            <a:spLocks noGrp="1"/>
          </p:cNvSpPr>
          <p:nvPr>
            <p:ph type="pic" sz="quarter" idx="15"/>
          </p:nvPr>
        </p:nvSpPr>
        <p:spPr>
          <a:xfrm>
            <a:off x="3427458" y="1413431"/>
            <a:ext cx="2422884" cy="2422884"/>
          </a:xfrm>
          <a:prstGeom prst="diamond">
            <a:avLst/>
          </a:prstGeom>
        </p:spPr>
        <p:txBody>
          <a:bodyPr lIns="91439" tIns="45719" rIns="91439" bIns="45719" anchor="t">
            <a:noAutofit/>
          </a:bodyPr>
          <a:lstStyle>
            <a:lvl1pPr>
              <a:defRPr sz="1333"/>
            </a:lvl1pPr>
          </a:lstStyle>
          <a:p>
            <a:endParaRPr/>
          </a:p>
        </p:txBody>
      </p:sp>
      <p:sp>
        <p:nvSpPr>
          <p:cNvPr id="843" name="Shape 843"/>
          <p:cNvSpPr>
            <a:spLocks noGrp="1"/>
          </p:cNvSpPr>
          <p:nvPr>
            <p:ph type="pic" sz="quarter" idx="16"/>
          </p:nvPr>
        </p:nvSpPr>
        <p:spPr>
          <a:xfrm>
            <a:off x="6218161" y="1413431"/>
            <a:ext cx="2422884" cy="2422884"/>
          </a:xfrm>
          <a:prstGeom prst="diamond">
            <a:avLst/>
          </a:prstGeom>
        </p:spPr>
        <p:txBody>
          <a:bodyPr lIns="91439" tIns="45719" rIns="91439" bIns="45719" anchor="t">
            <a:noAutofit/>
          </a:bodyPr>
          <a:lstStyle>
            <a:lvl1pPr>
              <a:defRPr sz="1333"/>
            </a:lvl1pPr>
          </a:lstStyle>
          <a:p>
            <a:endParaRPr/>
          </a:p>
        </p:txBody>
      </p:sp>
      <p:sp>
        <p:nvSpPr>
          <p:cNvPr id="844" name="Shape 844"/>
          <p:cNvSpPr>
            <a:spLocks noGrp="1"/>
          </p:cNvSpPr>
          <p:nvPr>
            <p:ph type="pic" sz="quarter" idx="17"/>
          </p:nvPr>
        </p:nvSpPr>
        <p:spPr>
          <a:xfrm>
            <a:off x="9008870" y="1413431"/>
            <a:ext cx="2422884" cy="2422884"/>
          </a:xfrm>
          <a:prstGeom prst="diamond">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995929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12">
    <p:bg>
      <p:bgPr>
        <a:solidFill>
          <a:schemeClr val="bg1"/>
        </a:solidFill>
        <a:effectLst/>
      </p:bgPr>
    </p:bg>
    <p:spTree>
      <p:nvGrpSpPr>
        <p:cNvPr id="1" name=""/>
        <p:cNvGrpSpPr/>
        <p:nvPr/>
      </p:nvGrpSpPr>
      <p:grpSpPr>
        <a:xfrm>
          <a:off x="0" y="0"/>
          <a:ext cx="0" cy="0"/>
          <a:chOff x="0" y="0"/>
          <a:chExt cx="0" cy="0"/>
        </a:xfrm>
      </p:grpSpPr>
      <p:sp>
        <p:nvSpPr>
          <p:cNvPr id="958" name="Shape 958"/>
          <p:cNvSpPr>
            <a:spLocks noGrp="1"/>
          </p:cNvSpPr>
          <p:nvPr>
            <p:ph type="pic" sz="quarter" idx="13"/>
          </p:nvPr>
        </p:nvSpPr>
        <p:spPr>
          <a:xfrm>
            <a:off x="-1393" y="2807395"/>
            <a:ext cx="2038021" cy="2038021"/>
          </a:xfrm>
          <a:prstGeom prst="rect">
            <a:avLst/>
          </a:prstGeom>
        </p:spPr>
        <p:txBody>
          <a:bodyPr lIns="91439" tIns="45719" rIns="91439" bIns="45719" anchor="t">
            <a:noAutofit/>
          </a:bodyPr>
          <a:lstStyle>
            <a:lvl1pPr>
              <a:defRPr sz="1333"/>
            </a:lvl1pPr>
          </a:lstStyle>
          <a:p>
            <a:endParaRPr/>
          </a:p>
        </p:txBody>
      </p:sp>
      <p:sp>
        <p:nvSpPr>
          <p:cNvPr id="959" name="Shape 959"/>
          <p:cNvSpPr>
            <a:spLocks noGrp="1"/>
          </p:cNvSpPr>
          <p:nvPr>
            <p:ph type="pic" sz="quarter" idx="14"/>
          </p:nvPr>
        </p:nvSpPr>
        <p:spPr>
          <a:xfrm>
            <a:off x="2029503" y="2807395"/>
            <a:ext cx="2038021" cy="2038021"/>
          </a:xfrm>
          <a:prstGeom prst="rect">
            <a:avLst/>
          </a:prstGeom>
        </p:spPr>
        <p:txBody>
          <a:bodyPr lIns="91439" tIns="45719" rIns="91439" bIns="45719" anchor="t">
            <a:noAutofit/>
          </a:bodyPr>
          <a:lstStyle>
            <a:lvl1pPr>
              <a:defRPr sz="1333"/>
            </a:lvl1pPr>
          </a:lstStyle>
          <a:p>
            <a:endParaRPr/>
          </a:p>
        </p:txBody>
      </p:sp>
      <p:sp>
        <p:nvSpPr>
          <p:cNvPr id="960" name="Shape 960"/>
          <p:cNvSpPr>
            <a:spLocks noGrp="1"/>
          </p:cNvSpPr>
          <p:nvPr>
            <p:ph type="pic" sz="quarter" idx="15"/>
          </p:nvPr>
        </p:nvSpPr>
        <p:spPr>
          <a:xfrm>
            <a:off x="4060154" y="2807395"/>
            <a:ext cx="2038021" cy="2038021"/>
          </a:xfrm>
          <a:prstGeom prst="rect">
            <a:avLst/>
          </a:prstGeom>
        </p:spPr>
        <p:txBody>
          <a:bodyPr lIns="91439" tIns="45719" rIns="91439" bIns="45719" anchor="t">
            <a:noAutofit/>
          </a:bodyPr>
          <a:lstStyle>
            <a:lvl1pPr>
              <a:defRPr sz="1333"/>
            </a:lvl1pPr>
          </a:lstStyle>
          <a:p>
            <a:endParaRPr/>
          </a:p>
        </p:txBody>
      </p:sp>
      <p:sp>
        <p:nvSpPr>
          <p:cNvPr id="961" name="Shape 961"/>
          <p:cNvSpPr>
            <a:spLocks noGrp="1"/>
          </p:cNvSpPr>
          <p:nvPr>
            <p:ph type="pic" sz="quarter" idx="16"/>
          </p:nvPr>
        </p:nvSpPr>
        <p:spPr>
          <a:xfrm>
            <a:off x="6091043" y="2807395"/>
            <a:ext cx="2038021" cy="2038021"/>
          </a:xfrm>
          <a:prstGeom prst="rect">
            <a:avLst/>
          </a:prstGeom>
        </p:spPr>
        <p:txBody>
          <a:bodyPr lIns="91439" tIns="45719" rIns="91439" bIns="45719" anchor="t">
            <a:noAutofit/>
          </a:bodyPr>
          <a:lstStyle>
            <a:lvl1pPr>
              <a:defRPr sz="1333"/>
            </a:lvl1pPr>
          </a:lstStyle>
          <a:p>
            <a:endParaRPr/>
          </a:p>
        </p:txBody>
      </p:sp>
      <p:sp>
        <p:nvSpPr>
          <p:cNvPr id="962" name="Shape 962"/>
          <p:cNvSpPr>
            <a:spLocks noGrp="1"/>
          </p:cNvSpPr>
          <p:nvPr>
            <p:ph type="pic" sz="quarter" idx="17"/>
          </p:nvPr>
        </p:nvSpPr>
        <p:spPr>
          <a:xfrm>
            <a:off x="8121695" y="2807395"/>
            <a:ext cx="2038021" cy="2038021"/>
          </a:xfrm>
          <a:prstGeom prst="rect">
            <a:avLst/>
          </a:prstGeom>
        </p:spPr>
        <p:txBody>
          <a:bodyPr lIns="91439" tIns="45719" rIns="91439" bIns="45719" anchor="t">
            <a:noAutofit/>
          </a:bodyPr>
          <a:lstStyle>
            <a:lvl1pPr>
              <a:defRPr sz="1333"/>
            </a:lvl1pPr>
          </a:lstStyle>
          <a:p>
            <a:endParaRPr/>
          </a:p>
        </p:txBody>
      </p:sp>
      <p:sp>
        <p:nvSpPr>
          <p:cNvPr id="963" name="Shape 963"/>
          <p:cNvSpPr>
            <a:spLocks noGrp="1"/>
          </p:cNvSpPr>
          <p:nvPr>
            <p:ph type="pic" sz="quarter" idx="18"/>
          </p:nvPr>
        </p:nvSpPr>
        <p:spPr>
          <a:xfrm>
            <a:off x="10152590" y="2807395"/>
            <a:ext cx="2038021" cy="2038021"/>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503936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13">
    <p:spTree>
      <p:nvGrpSpPr>
        <p:cNvPr id="1" name=""/>
        <p:cNvGrpSpPr/>
        <p:nvPr/>
      </p:nvGrpSpPr>
      <p:grpSpPr>
        <a:xfrm>
          <a:off x="0" y="0"/>
          <a:ext cx="0" cy="0"/>
          <a:chOff x="0" y="0"/>
          <a:chExt cx="0" cy="0"/>
        </a:xfrm>
      </p:grpSpPr>
      <p:sp>
        <p:nvSpPr>
          <p:cNvPr id="982" name="Shape 982"/>
          <p:cNvSpPr>
            <a:spLocks noGrp="1"/>
          </p:cNvSpPr>
          <p:nvPr>
            <p:ph type="pic" sz="quarter" idx="14"/>
          </p:nvPr>
        </p:nvSpPr>
        <p:spPr>
          <a:xfrm>
            <a:off x="662729" y="1460795"/>
            <a:ext cx="2232961" cy="2232963"/>
          </a:xfrm>
          <a:prstGeom prst="ellipse">
            <a:avLst/>
          </a:prstGeom>
        </p:spPr>
        <p:txBody>
          <a:bodyPr lIns="91439" tIns="45719" rIns="91439" bIns="45719" anchor="t">
            <a:noAutofit/>
          </a:bodyPr>
          <a:lstStyle>
            <a:lvl1pPr>
              <a:defRPr sz="1333"/>
            </a:lvl1pPr>
          </a:lstStyle>
          <a:p>
            <a:endParaRPr/>
          </a:p>
        </p:txBody>
      </p:sp>
      <p:sp>
        <p:nvSpPr>
          <p:cNvPr id="983" name="Shape 983"/>
          <p:cNvSpPr>
            <a:spLocks noGrp="1"/>
          </p:cNvSpPr>
          <p:nvPr>
            <p:ph type="pic" sz="quarter" idx="15"/>
          </p:nvPr>
        </p:nvSpPr>
        <p:spPr>
          <a:xfrm>
            <a:off x="3499943" y="1460795"/>
            <a:ext cx="2232964" cy="2232963"/>
          </a:xfrm>
          <a:prstGeom prst="ellipse">
            <a:avLst/>
          </a:prstGeom>
        </p:spPr>
        <p:txBody>
          <a:bodyPr lIns="91439" tIns="45719" rIns="91439" bIns="45719" anchor="t">
            <a:noAutofit/>
          </a:bodyPr>
          <a:lstStyle>
            <a:lvl1pPr>
              <a:defRPr sz="1333"/>
            </a:lvl1pPr>
          </a:lstStyle>
          <a:p>
            <a:endParaRPr/>
          </a:p>
        </p:txBody>
      </p:sp>
      <p:sp>
        <p:nvSpPr>
          <p:cNvPr id="984" name="Shape 984"/>
          <p:cNvSpPr>
            <a:spLocks noGrp="1"/>
          </p:cNvSpPr>
          <p:nvPr>
            <p:ph type="pic" sz="quarter" idx="16"/>
          </p:nvPr>
        </p:nvSpPr>
        <p:spPr>
          <a:xfrm>
            <a:off x="6337180" y="1460795"/>
            <a:ext cx="2232961" cy="2232963"/>
          </a:xfrm>
          <a:prstGeom prst="ellipse">
            <a:avLst/>
          </a:prstGeom>
        </p:spPr>
        <p:txBody>
          <a:bodyPr lIns="91439" tIns="45719" rIns="91439" bIns="45719" anchor="t">
            <a:noAutofit/>
          </a:bodyPr>
          <a:lstStyle>
            <a:lvl1pPr>
              <a:defRPr sz="1333"/>
            </a:lvl1pPr>
          </a:lstStyle>
          <a:p>
            <a:endParaRPr/>
          </a:p>
        </p:txBody>
      </p:sp>
      <p:sp>
        <p:nvSpPr>
          <p:cNvPr id="985" name="Shape 985"/>
          <p:cNvSpPr>
            <a:spLocks noGrp="1"/>
          </p:cNvSpPr>
          <p:nvPr>
            <p:ph type="pic" sz="quarter" idx="17"/>
          </p:nvPr>
        </p:nvSpPr>
        <p:spPr>
          <a:xfrm>
            <a:off x="9174413" y="1460795"/>
            <a:ext cx="2232961" cy="2232963"/>
          </a:xfrm>
          <a:prstGeom prst="ellipse">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288705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15">
    <p:spTree>
      <p:nvGrpSpPr>
        <p:cNvPr id="1" name=""/>
        <p:cNvGrpSpPr/>
        <p:nvPr/>
      </p:nvGrpSpPr>
      <p:grpSpPr>
        <a:xfrm>
          <a:off x="0" y="0"/>
          <a:ext cx="0" cy="0"/>
          <a:chOff x="0" y="0"/>
          <a:chExt cx="0" cy="0"/>
        </a:xfrm>
      </p:grpSpPr>
      <p:sp>
        <p:nvSpPr>
          <p:cNvPr id="1034" name="Shape 1034"/>
          <p:cNvSpPr>
            <a:spLocks noGrp="1"/>
          </p:cNvSpPr>
          <p:nvPr>
            <p:ph type="pic" sz="quarter" idx="14"/>
          </p:nvPr>
        </p:nvSpPr>
        <p:spPr>
          <a:xfrm>
            <a:off x="3901439" y="1475031"/>
            <a:ext cx="2086492" cy="2086491"/>
          </a:xfrm>
          <a:prstGeom prst="ellipse">
            <a:avLst/>
          </a:prstGeom>
        </p:spPr>
        <p:txBody>
          <a:bodyPr lIns="91439" tIns="45719" rIns="91439" bIns="45719" anchor="t">
            <a:noAutofit/>
          </a:bodyPr>
          <a:lstStyle>
            <a:lvl1pPr>
              <a:defRPr sz="1333"/>
            </a:lvl1pPr>
          </a:lstStyle>
          <a:p>
            <a:endParaRPr/>
          </a:p>
        </p:txBody>
      </p:sp>
      <p:sp>
        <p:nvSpPr>
          <p:cNvPr id="1035" name="Shape 1035"/>
          <p:cNvSpPr>
            <a:spLocks noGrp="1"/>
          </p:cNvSpPr>
          <p:nvPr>
            <p:ph type="pic" sz="quarter" idx="15"/>
          </p:nvPr>
        </p:nvSpPr>
        <p:spPr>
          <a:xfrm>
            <a:off x="6134687" y="1475031"/>
            <a:ext cx="2086492" cy="2086491"/>
          </a:xfrm>
          <a:prstGeom prst="ellipse">
            <a:avLst/>
          </a:prstGeom>
        </p:spPr>
        <p:txBody>
          <a:bodyPr lIns="91439" tIns="45719" rIns="91439" bIns="45719" anchor="t">
            <a:noAutofit/>
          </a:bodyPr>
          <a:lstStyle>
            <a:lvl1pPr>
              <a:defRPr sz="1333"/>
            </a:lvl1pPr>
          </a:lstStyle>
          <a:p>
            <a:endParaRPr/>
          </a:p>
        </p:txBody>
      </p:sp>
      <p:sp>
        <p:nvSpPr>
          <p:cNvPr id="1036" name="Shape 1036"/>
          <p:cNvSpPr>
            <a:spLocks noGrp="1"/>
          </p:cNvSpPr>
          <p:nvPr>
            <p:ph type="pic" sz="quarter" idx="16"/>
          </p:nvPr>
        </p:nvSpPr>
        <p:spPr>
          <a:xfrm>
            <a:off x="3901439" y="3775402"/>
            <a:ext cx="2086492" cy="2086492"/>
          </a:xfrm>
          <a:prstGeom prst="ellipse">
            <a:avLst/>
          </a:prstGeom>
        </p:spPr>
        <p:txBody>
          <a:bodyPr lIns="91439" tIns="45719" rIns="91439" bIns="45719" anchor="t">
            <a:noAutofit/>
          </a:bodyPr>
          <a:lstStyle>
            <a:lvl1pPr>
              <a:defRPr sz="1333"/>
            </a:lvl1pPr>
          </a:lstStyle>
          <a:p>
            <a:endParaRPr/>
          </a:p>
        </p:txBody>
      </p:sp>
      <p:sp>
        <p:nvSpPr>
          <p:cNvPr id="1037" name="Shape 1037"/>
          <p:cNvSpPr>
            <a:spLocks noGrp="1"/>
          </p:cNvSpPr>
          <p:nvPr>
            <p:ph type="pic" sz="quarter" idx="17"/>
          </p:nvPr>
        </p:nvSpPr>
        <p:spPr>
          <a:xfrm>
            <a:off x="6134687" y="3775402"/>
            <a:ext cx="2086492" cy="2086492"/>
          </a:xfrm>
          <a:prstGeom prst="ellipse">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930454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Members-Hexagon">
    <p:spTree>
      <p:nvGrpSpPr>
        <p:cNvPr id="1" name=""/>
        <p:cNvGrpSpPr/>
        <p:nvPr/>
      </p:nvGrpSpPr>
      <p:grpSpPr>
        <a:xfrm>
          <a:off x="0" y="0"/>
          <a:ext cx="0" cy="0"/>
          <a:chOff x="0" y="0"/>
          <a:chExt cx="0" cy="0"/>
        </a:xfrm>
      </p:grpSpPr>
      <p:sp>
        <p:nvSpPr>
          <p:cNvPr id="1128" name="Shape 1128"/>
          <p:cNvSpPr>
            <a:spLocks noGrp="1"/>
          </p:cNvSpPr>
          <p:nvPr>
            <p:ph type="pic" sz="quarter" idx="14"/>
          </p:nvPr>
        </p:nvSpPr>
        <p:spPr>
          <a:xfrm>
            <a:off x="2914551"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sz="1333"/>
            </a:lvl1pPr>
          </a:lstStyle>
          <a:p>
            <a:endParaRPr/>
          </a:p>
        </p:txBody>
      </p:sp>
      <p:sp>
        <p:nvSpPr>
          <p:cNvPr id="24" name="Shape 1128"/>
          <p:cNvSpPr>
            <a:spLocks noGrp="1"/>
          </p:cNvSpPr>
          <p:nvPr>
            <p:ph type="pic" sz="quarter" idx="15"/>
          </p:nvPr>
        </p:nvSpPr>
        <p:spPr>
          <a:xfrm>
            <a:off x="641277"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sz="1333"/>
            </a:lvl1pPr>
          </a:lstStyle>
          <a:p>
            <a:endParaRPr/>
          </a:p>
        </p:txBody>
      </p:sp>
      <p:sp>
        <p:nvSpPr>
          <p:cNvPr id="26" name="Shape 1128"/>
          <p:cNvSpPr>
            <a:spLocks noGrp="1"/>
          </p:cNvSpPr>
          <p:nvPr>
            <p:ph type="pic" sz="quarter" idx="16"/>
          </p:nvPr>
        </p:nvSpPr>
        <p:spPr>
          <a:xfrm>
            <a:off x="5179415"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sz="1333"/>
            </a:lvl1pPr>
          </a:lstStyle>
          <a:p>
            <a:endParaRPr/>
          </a:p>
        </p:txBody>
      </p:sp>
      <p:sp>
        <p:nvSpPr>
          <p:cNvPr id="28" name="Shape 1128"/>
          <p:cNvSpPr>
            <a:spLocks noGrp="1"/>
          </p:cNvSpPr>
          <p:nvPr>
            <p:ph type="pic" sz="quarter" idx="17"/>
          </p:nvPr>
        </p:nvSpPr>
        <p:spPr>
          <a:xfrm>
            <a:off x="7449977"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sz="1333"/>
            </a:lvl1pPr>
          </a:lstStyle>
          <a:p>
            <a:endParaRPr/>
          </a:p>
        </p:txBody>
      </p:sp>
      <p:sp>
        <p:nvSpPr>
          <p:cNvPr id="29" name="Shape 1128"/>
          <p:cNvSpPr>
            <a:spLocks noGrp="1"/>
          </p:cNvSpPr>
          <p:nvPr>
            <p:ph type="pic" sz="quarter" idx="18"/>
          </p:nvPr>
        </p:nvSpPr>
        <p:spPr>
          <a:xfrm>
            <a:off x="9707890" y="1567922"/>
            <a:ext cx="1719671" cy="1990605"/>
          </a:xfrm>
          <a:custGeom>
            <a:avLst/>
            <a:gdLst>
              <a:gd name="connsiteX0" fmla="*/ 0 w 1486603"/>
              <a:gd name="connsiteY0" fmla="*/ 743302 h 1486604"/>
              <a:gd name="connsiteX1" fmla="*/ 371651 w 1486603"/>
              <a:gd name="connsiteY1" fmla="*/ 0 h 1486604"/>
              <a:gd name="connsiteX2" fmla="*/ 1114952 w 1486603"/>
              <a:gd name="connsiteY2" fmla="*/ 0 h 1486604"/>
              <a:gd name="connsiteX3" fmla="*/ 1486603 w 1486603"/>
              <a:gd name="connsiteY3" fmla="*/ 743302 h 1486604"/>
              <a:gd name="connsiteX4" fmla="*/ 1114952 w 1486603"/>
              <a:gd name="connsiteY4" fmla="*/ 1486604 h 1486604"/>
              <a:gd name="connsiteX5" fmla="*/ 371651 w 1486603"/>
              <a:gd name="connsiteY5" fmla="*/ 1486604 h 1486604"/>
              <a:gd name="connsiteX6" fmla="*/ 0 w 148660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114952 w 1391353"/>
              <a:gd name="connsiteY4" fmla="*/ 1486604 h 1486604"/>
              <a:gd name="connsiteX5" fmla="*/ 371651 w 1391353"/>
              <a:gd name="connsiteY5" fmla="*/ 1486604 h 1486604"/>
              <a:gd name="connsiteX6" fmla="*/ 0 w 1391353"/>
              <a:gd name="connsiteY6" fmla="*/ 743302 h 1486604"/>
              <a:gd name="connsiteX0" fmla="*/ 0 w 1391353"/>
              <a:gd name="connsiteY0" fmla="*/ 743302 h 1486604"/>
              <a:gd name="connsiteX1" fmla="*/ 371651 w 1391353"/>
              <a:gd name="connsiteY1" fmla="*/ 0 h 1486604"/>
              <a:gd name="connsiteX2" fmla="*/ 1114952 w 1391353"/>
              <a:gd name="connsiteY2" fmla="*/ 0 h 1486604"/>
              <a:gd name="connsiteX3" fmla="*/ 1391353 w 1391353"/>
              <a:gd name="connsiteY3" fmla="*/ 381352 h 1486604"/>
              <a:gd name="connsiteX4" fmla="*/ 1391177 w 1391353"/>
              <a:gd name="connsiteY4" fmla="*/ 1111954 h 1486604"/>
              <a:gd name="connsiteX5" fmla="*/ 371651 w 1391353"/>
              <a:gd name="connsiteY5" fmla="*/ 1486604 h 1486604"/>
              <a:gd name="connsiteX6" fmla="*/ 0 w 1391353"/>
              <a:gd name="connsiteY6" fmla="*/ 743302 h 1486604"/>
              <a:gd name="connsiteX0" fmla="*/ 0 w 1391353"/>
              <a:gd name="connsiteY0" fmla="*/ 743302 h 1496129"/>
              <a:gd name="connsiteX1" fmla="*/ 371651 w 1391353"/>
              <a:gd name="connsiteY1" fmla="*/ 0 h 1496129"/>
              <a:gd name="connsiteX2" fmla="*/ 1114952 w 1391353"/>
              <a:gd name="connsiteY2" fmla="*/ 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391353"/>
              <a:gd name="connsiteY0" fmla="*/ 743302 h 1496129"/>
              <a:gd name="connsiteX1" fmla="*/ 371651 w 1391353"/>
              <a:gd name="connsiteY1" fmla="*/ 0 h 1496129"/>
              <a:gd name="connsiteX2" fmla="*/ 762527 w 1391353"/>
              <a:gd name="connsiteY2" fmla="*/ 12700 h 1496129"/>
              <a:gd name="connsiteX3" fmla="*/ 1391353 w 1391353"/>
              <a:gd name="connsiteY3" fmla="*/ 381352 h 1496129"/>
              <a:gd name="connsiteX4" fmla="*/ 1391177 w 1391353"/>
              <a:gd name="connsiteY4" fmla="*/ 1111954 h 1496129"/>
              <a:gd name="connsiteX5" fmla="*/ 743126 w 1391353"/>
              <a:gd name="connsiteY5" fmla="*/ 1496129 h 1496129"/>
              <a:gd name="connsiteX6" fmla="*/ 0 w 1391353"/>
              <a:gd name="connsiteY6" fmla="*/ 743302 h 1496129"/>
              <a:gd name="connsiteX0" fmla="*/ 0 w 1289753"/>
              <a:gd name="connsiteY0" fmla="*/ 1111602 h 1496129"/>
              <a:gd name="connsiteX1" fmla="*/ 270051 w 1289753"/>
              <a:gd name="connsiteY1" fmla="*/ 0 h 1496129"/>
              <a:gd name="connsiteX2" fmla="*/ 660927 w 1289753"/>
              <a:gd name="connsiteY2" fmla="*/ 12700 h 1496129"/>
              <a:gd name="connsiteX3" fmla="*/ 1289753 w 1289753"/>
              <a:gd name="connsiteY3" fmla="*/ 381352 h 1496129"/>
              <a:gd name="connsiteX4" fmla="*/ 1289577 w 1289753"/>
              <a:gd name="connsiteY4" fmla="*/ 1111954 h 1496129"/>
              <a:gd name="connsiteX5" fmla="*/ 641526 w 1289753"/>
              <a:gd name="connsiteY5" fmla="*/ 1496129 h 1496129"/>
              <a:gd name="connsiteX6" fmla="*/ 0 w 1289753"/>
              <a:gd name="connsiteY6" fmla="*/ 1111602 h 1496129"/>
              <a:gd name="connsiteX0" fmla="*/ 0 w 1289753"/>
              <a:gd name="connsiteY0" fmla="*/ 1098902 h 1483429"/>
              <a:gd name="connsiteX1" fmla="*/ 176 w 1289753"/>
              <a:gd name="connsiteY1" fmla="*/ 355600 h 1483429"/>
              <a:gd name="connsiteX2" fmla="*/ 660927 w 1289753"/>
              <a:gd name="connsiteY2" fmla="*/ 0 h 1483429"/>
              <a:gd name="connsiteX3" fmla="*/ 1289753 w 1289753"/>
              <a:gd name="connsiteY3" fmla="*/ 368652 h 1483429"/>
              <a:gd name="connsiteX4" fmla="*/ 1289577 w 1289753"/>
              <a:gd name="connsiteY4" fmla="*/ 1099254 h 1483429"/>
              <a:gd name="connsiteX5" fmla="*/ 641526 w 1289753"/>
              <a:gd name="connsiteY5" fmla="*/ 1483429 h 1483429"/>
              <a:gd name="connsiteX6" fmla="*/ 0 w 1289753"/>
              <a:gd name="connsiteY6" fmla="*/ 1098902 h 1483429"/>
              <a:gd name="connsiteX0" fmla="*/ 0 w 1289753"/>
              <a:gd name="connsiteY0" fmla="*/ 1108427 h 1492954"/>
              <a:gd name="connsiteX1" fmla="*/ 176 w 1289753"/>
              <a:gd name="connsiteY1" fmla="*/ 365125 h 1492954"/>
              <a:gd name="connsiteX2" fmla="*/ 651402 w 1289753"/>
              <a:gd name="connsiteY2" fmla="*/ 0 h 1492954"/>
              <a:gd name="connsiteX3" fmla="*/ 1289753 w 1289753"/>
              <a:gd name="connsiteY3" fmla="*/ 378177 h 1492954"/>
              <a:gd name="connsiteX4" fmla="*/ 1289577 w 1289753"/>
              <a:gd name="connsiteY4" fmla="*/ 1108779 h 1492954"/>
              <a:gd name="connsiteX5" fmla="*/ 641526 w 1289753"/>
              <a:gd name="connsiteY5" fmla="*/ 1492954 h 1492954"/>
              <a:gd name="connsiteX6" fmla="*/ 0 w 1289753"/>
              <a:gd name="connsiteY6" fmla="*/ 1108427 h 14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753" h="1492954">
                <a:moveTo>
                  <a:pt x="0" y="1108427"/>
                </a:moveTo>
                <a:cubicBezTo>
                  <a:pt x="59" y="860660"/>
                  <a:pt x="117" y="612892"/>
                  <a:pt x="176" y="365125"/>
                </a:cubicBezTo>
                <a:lnTo>
                  <a:pt x="651402" y="0"/>
                </a:lnTo>
                <a:lnTo>
                  <a:pt x="1289753" y="378177"/>
                </a:lnTo>
                <a:cubicBezTo>
                  <a:pt x="1289694" y="621711"/>
                  <a:pt x="1289636" y="865245"/>
                  <a:pt x="1289577" y="1108779"/>
                </a:cubicBezTo>
                <a:lnTo>
                  <a:pt x="641526" y="1492954"/>
                </a:lnTo>
                <a:lnTo>
                  <a:pt x="0" y="1108427"/>
                </a:lnTo>
                <a:close/>
              </a:path>
            </a:pathLst>
          </a:custGeom>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7242201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01 : 3 Column">
    <p:spTree>
      <p:nvGrpSpPr>
        <p:cNvPr id="1" name=""/>
        <p:cNvGrpSpPr/>
        <p:nvPr/>
      </p:nvGrpSpPr>
      <p:grpSpPr>
        <a:xfrm>
          <a:off x="0" y="0"/>
          <a:ext cx="0" cy="0"/>
          <a:chOff x="0" y="0"/>
          <a:chExt cx="0" cy="0"/>
        </a:xfrm>
      </p:grpSpPr>
      <p:sp>
        <p:nvSpPr>
          <p:cNvPr id="3384" name="Shape 3384"/>
          <p:cNvSpPr>
            <a:spLocks noGrp="1"/>
          </p:cNvSpPr>
          <p:nvPr>
            <p:ph type="pic" sz="quarter" idx="14"/>
          </p:nvPr>
        </p:nvSpPr>
        <p:spPr>
          <a:xfrm>
            <a:off x="641175" y="1406060"/>
            <a:ext cx="3234543" cy="3084200"/>
          </a:xfrm>
          <a:prstGeom prst="rect">
            <a:avLst/>
          </a:prstGeom>
        </p:spPr>
        <p:txBody>
          <a:bodyPr lIns="91439" tIns="45719" rIns="91439" bIns="45719" anchor="t">
            <a:noAutofit/>
          </a:bodyPr>
          <a:lstStyle>
            <a:lvl1pPr>
              <a:defRPr sz="1333"/>
            </a:lvl1pPr>
          </a:lstStyle>
          <a:p>
            <a:endParaRPr/>
          </a:p>
        </p:txBody>
      </p:sp>
      <p:sp>
        <p:nvSpPr>
          <p:cNvPr id="3385" name="Shape 3385"/>
          <p:cNvSpPr>
            <a:spLocks noGrp="1"/>
          </p:cNvSpPr>
          <p:nvPr>
            <p:ph type="pic" sz="quarter" idx="15"/>
          </p:nvPr>
        </p:nvSpPr>
        <p:spPr>
          <a:xfrm>
            <a:off x="4421814" y="1406060"/>
            <a:ext cx="3234543" cy="3084200"/>
          </a:xfrm>
          <a:prstGeom prst="rect">
            <a:avLst/>
          </a:prstGeom>
        </p:spPr>
        <p:txBody>
          <a:bodyPr lIns="91439" tIns="45719" rIns="91439" bIns="45719" anchor="t">
            <a:noAutofit/>
          </a:bodyPr>
          <a:lstStyle>
            <a:lvl1pPr>
              <a:defRPr sz="1333"/>
            </a:lvl1pPr>
          </a:lstStyle>
          <a:p>
            <a:endParaRPr/>
          </a:p>
        </p:txBody>
      </p:sp>
      <p:sp>
        <p:nvSpPr>
          <p:cNvPr id="3386" name="Shape 3386"/>
          <p:cNvSpPr>
            <a:spLocks noGrp="1"/>
          </p:cNvSpPr>
          <p:nvPr>
            <p:ph type="pic" sz="quarter" idx="16"/>
          </p:nvPr>
        </p:nvSpPr>
        <p:spPr>
          <a:xfrm>
            <a:off x="8202450" y="1406060"/>
            <a:ext cx="3234543" cy="30842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8771176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02 : Bar Chart">
    <p:spTree>
      <p:nvGrpSpPr>
        <p:cNvPr id="1" name=""/>
        <p:cNvGrpSpPr/>
        <p:nvPr/>
      </p:nvGrpSpPr>
      <p:grpSpPr>
        <a:xfrm>
          <a:off x="0" y="0"/>
          <a:ext cx="0" cy="0"/>
          <a:chOff x="0" y="0"/>
          <a:chExt cx="0" cy="0"/>
        </a:xfrm>
      </p:grpSpPr>
      <p:sp>
        <p:nvSpPr>
          <p:cNvPr id="3393" name="Shape 3393"/>
          <p:cNvSpPr>
            <a:spLocks noGrp="1"/>
          </p:cNvSpPr>
          <p:nvPr>
            <p:ph type="pic" sz="quarter" idx="13"/>
          </p:nvPr>
        </p:nvSpPr>
        <p:spPr>
          <a:xfrm>
            <a:off x="7343881" y="3865514"/>
            <a:ext cx="1859540" cy="2271007"/>
          </a:xfrm>
          <a:prstGeom prst="rect">
            <a:avLst/>
          </a:prstGeom>
        </p:spPr>
        <p:txBody>
          <a:bodyPr lIns="91439" tIns="45719" rIns="91439" bIns="45719" anchor="t">
            <a:noAutofit/>
          </a:bodyPr>
          <a:lstStyle>
            <a:lvl1pPr>
              <a:defRPr sz="1333"/>
            </a:lvl1pPr>
          </a:lstStyle>
          <a:p>
            <a:endParaRPr/>
          </a:p>
        </p:txBody>
      </p:sp>
      <p:sp>
        <p:nvSpPr>
          <p:cNvPr id="3394" name="Shape 3394"/>
          <p:cNvSpPr>
            <a:spLocks noGrp="1"/>
          </p:cNvSpPr>
          <p:nvPr>
            <p:ph type="pic" sz="quarter" idx="14"/>
          </p:nvPr>
        </p:nvSpPr>
        <p:spPr>
          <a:xfrm>
            <a:off x="9579239" y="2438031"/>
            <a:ext cx="1859540" cy="3698489"/>
          </a:xfrm>
          <a:prstGeom prst="rect">
            <a:avLst/>
          </a:prstGeom>
        </p:spPr>
        <p:txBody>
          <a:bodyPr lIns="91439" tIns="45719" rIns="91439" bIns="45719" anchor="t">
            <a:noAutofit/>
          </a:bodyPr>
          <a:lstStyle>
            <a:lvl1pPr>
              <a:defRPr sz="1333"/>
            </a:lvl1pPr>
          </a:lstStyle>
          <a:p>
            <a:endParaRPr/>
          </a:p>
        </p:txBody>
      </p:sp>
      <p:sp>
        <p:nvSpPr>
          <p:cNvPr id="3407" name="Shape 3407"/>
          <p:cNvSpPr>
            <a:spLocks noGrp="1"/>
          </p:cNvSpPr>
          <p:nvPr>
            <p:ph type="pic" sz="quarter" idx="16"/>
          </p:nvPr>
        </p:nvSpPr>
        <p:spPr>
          <a:xfrm>
            <a:off x="5108521" y="2438031"/>
            <a:ext cx="1859540" cy="3698489"/>
          </a:xfrm>
          <a:prstGeom prst="rect">
            <a:avLst/>
          </a:prstGeom>
        </p:spPr>
        <p:txBody>
          <a:bodyPr lIns="91439" tIns="45719" rIns="91439" bIns="45719" anchor="t">
            <a:noAutofit/>
          </a:bodyPr>
          <a:lstStyle>
            <a:lvl1pPr>
              <a:defRPr sz="1333"/>
            </a:lvl1pPr>
          </a:lstStyle>
          <a:p>
            <a:endParaRPr/>
          </a:p>
        </p:txBody>
      </p:sp>
      <p:sp>
        <p:nvSpPr>
          <p:cNvPr id="3408" name="Shape 3408"/>
          <p:cNvSpPr>
            <a:spLocks noGrp="1"/>
          </p:cNvSpPr>
          <p:nvPr>
            <p:ph type="pic" sz="quarter" idx="17"/>
          </p:nvPr>
        </p:nvSpPr>
        <p:spPr>
          <a:xfrm>
            <a:off x="637801" y="2438031"/>
            <a:ext cx="1859540" cy="3698489"/>
          </a:xfrm>
          <a:prstGeom prst="rect">
            <a:avLst/>
          </a:prstGeom>
        </p:spPr>
        <p:txBody>
          <a:bodyPr lIns="91439" tIns="45719" rIns="91439" bIns="45719" anchor="t">
            <a:noAutofit/>
          </a:bodyPr>
          <a:lstStyle>
            <a:lvl1pPr>
              <a:defRPr sz="1333"/>
            </a:lvl1pPr>
          </a:lstStyle>
          <a:p>
            <a:endParaRPr/>
          </a:p>
        </p:txBody>
      </p:sp>
      <p:sp>
        <p:nvSpPr>
          <p:cNvPr id="3409" name="Shape 3409"/>
          <p:cNvSpPr>
            <a:spLocks noGrp="1"/>
          </p:cNvSpPr>
          <p:nvPr>
            <p:ph type="pic" sz="quarter" idx="18"/>
          </p:nvPr>
        </p:nvSpPr>
        <p:spPr>
          <a:xfrm>
            <a:off x="2873161" y="3865514"/>
            <a:ext cx="1859540" cy="2271007"/>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5089520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 03">
    <p:spTree>
      <p:nvGrpSpPr>
        <p:cNvPr id="1" name=""/>
        <p:cNvGrpSpPr/>
        <p:nvPr/>
      </p:nvGrpSpPr>
      <p:grpSpPr>
        <a:xfrm>
          <a:off x="0" y="0"/>
          <a:ext cx="0" cy="0"/>
          <a:chOff x="0" y="0"/>
          <a:chExt cx="0" cy="0"/>
        </a:xfrm>
      </p:grpSpPr>
      <p:sp>
        <p:nvSpPr>
          <p:cNvPr id="3428" name="Shape 3428"/>
          <p:cNvSpPr>
            <a:spLocks noGrp="1"/>
          </p:cNvSpPr>
          <p:nvPr>
            <p:ph type="pic" sz="half" idx="14"/>
          </p:nvPr>
        </p:nvSpPr>
        <p:spPr>
          <a:xfrm>
            <a:off x="634077" y="1406059"/>
            <a:ext cx="4326916" cy="4326915"/>
          </a:xfrm>
          <a:prstGeom prst="rect">
            <a:avLst/>
          </a:prstGeom>
        </p:spPr>
        <p:txBody>
          <a:bodyPr lIns="91439" tIns="45719" rIns="91439" bIns="45719" anchor="t">
            <a:noAutofit/>
          </a:bodyPr>
          <a:lstStyle>
            <a:lvl1pPr>
              <a:defRPr sz="1333"/>
            </a:lvl1pPr>
          </a:lstStyle>
          <a:p>
            <a:endParaRPr/>
          </a:p>
        </p:txBody>
      </p:sp>
      <p:sp>
        <p:nvSpPr>
          <p:cNvPr id="3429" name="Shape 3429"/>
          <p:cNvSpPr>
            <a:spLocks noGrp="1"/>
          </p:cNvSpPr>
          <p:nvPr>
            <p:ph type="pic" sz="quarter" idx="15"/>
          </p:nvPr>
        </p:nvSpPr>
        <p:spPr>
          <a:xfrm>
            <a:off x="5108179" y="1406060"/>
            <a:ext cx="2079845" cy="2079845"/>
          </a:xfrm>
          <a:prstGeom prst="rect">
            <a:avLst/>
          </a:prstGeom>
        </p:spPr>
        <p:txBody>
          <a:bodyPr lIns="91439" tIns="45719" rIns="91439" bIns="45719" anchor="t">
            <a:noAutofit/>
          </a:bodyPr>
          <a:lstStyle>
            <a:lvl1pPr>
              <a:defRPr sz="1333"/>
            </a:lvl1pPr>
          </a:lstStyle>
          <a:p>
            <a:endParaRPr/>
          </a:p>
        </p:txBody>
      </p:sp>
      <p:sp>
        <p:nvSpPr>
          <p:cNvPr id="3430" name="Shape 3430"/>
          <p:cNvSpPr>
            <a:spLocks noGrp="1"/>
          </p:cNvSpPr>
          <p:nvPr>
            <p:ph type="pic" sz="quarter" idx="16"/>
          </p:nvPr>
        </p:nvSpPr>
        <p:spPr>
          <a:xfrm>
            <a:off x="5108179" y="3653157"/>
            <a:ext cx="2079845" cy="2079844"/>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2790841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05">
    <p:spTree>
      <p:nvGrpSpPr>
        <p:cNvPr id="1" name=""/>
        <p:cNvGrpSpPr/>
        <p:nvPr/>
      </p:nvGrpSpPr>
      <p:grpSpPr>
        <a:xfrm>
          <a:off x="0" y="0"/>
          <a:ext cx="0" cy="0"/>
          <a:chOff x="0" y="0"/>
          <a:chExt cx="0" cy="0"/>
        </a:xfrm>
      </p:grpSpPr>
      <p:sp>
        <p:nvSpPr>
          <p:cNvPr id="3464" name="Shape 3464"/>
          <p:cNvSpPr>
            <a:spLocks noGrp="1"/>
          </p:cNvSpPr>
          <p:nvPr>
            <p:ph type="pic" sz="quarter" idx="13"/>
          </p:nvPr>
        </p:nvSpPr>
        <p:spPr>
          <a:xfrm>
            <a:off x="7834940" y="1575331"/>
            <a:ext cx="3601393" cy="2402972"/>
          </a:xfrm>
          <a:prstGeom prst="rect">
            <a:avLst/>
          </a:prstGeom>
        </p:spPr>
        <p:txBody>
          <a:bodyPr lIns="91439" tIns="45719" rIns="91439" bIns="45719" anchor="t">
            <a:noAutofit/>
          </a:bodyPr>
          <a:lstStyle>
            <a:lvl1pPr>
              <a:defRPr sz="1333"/>
            </a:lvl1pPr>
          </a:lstStyle>
          <a:p>
            <a:endParaRPr/>
          </a:p>
        </p:txBody>
      </p:sp>
      <p:sp>
        <p:nvSpPr>
          <p:cNvPr id="3477" name="Shape 3477"/>
          <p:cNvSpPr>
            <a:spLocks noGrp="1"/>
          </p:cNvSpPr>
          <p:nvPr>
            <p:ph type="pic" sz="quarter" idx="15"/>
          </p:nvPr>
        </p:nvSpPr>
        <p:spPr>
          <a:xfrm>
            <a:off x="635519" y="1575331"/>
            <a:ext cx="3601396" cy="2402972"/>
          </a:xfrm>
          <a:prstGeom prst="rect">
            <a:avLst/>
          </a:prstGeom>
        </p:spPr>
        <p:txBody>
          <a:bodyPr lIns="91439" tIns="45719" rIns="91439" bIns="45719" anchor="t">
            <a:noAutofit/>
          </a:bodyPr>
          <a:lstStyle>
            <a:lvl1pPr>
              <a:defRPr sz="1333"/>
            </a:lvl1pPr>
          </a:lstStyle>
          <a:p>
            <a:endParaRPr/>
          </a:p>
        </p:txBody>
      </p:sp>
      <p:sp>
        <p:nvSpPr>
          <p:cNvPr id="3478" name="Shape 3478"/>
          <p:cNvSpPr>
            <a:spLocks noGrp="1"/>
          </p:cNvSpPr>
          <p:nvPr>
            <p:ph type="pic" sz="quarter" idx="16"/>
          </p:nvPr>
        </p:nvSpPr>
        <p:spPr>
          <a:xfrm>
            <a:off x="4237945" y="1575331"/>
            <a:ext cx="3601396" cy="2402972"/>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6391449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08">
    <p:spTree>
      <p:nvGrpSpPr>
        <p:cNvPr id="1" name=""/>
        <p:cNvGrpSpPr/>
        <p:nvPr/>
      </p:nvGrpSpPr>
      <p:grpSpPr>
        <a:xfrm>
          <a:off x="0" y="0"/>
          <a:ext cx="0" cy="0"/>
          <a:chOff x="0" y="0"/>
          <a:chExt cx="0" cy="0"/>
        </a:xfrm>
      </p:grpSpPr>
      <p:sp>
        <p:nvSpPr>
          <p:cNvPr id="3539" name="Shape 3539"/>
          <p:cNvSpPr>
            <a:spLocks noGrp="1"/>
          </p:cNvSpPr>
          <p:nvPr>
            <p:ph type="pic" sz="quarter" idx="13"/>
          </p:nvPr>
        </p:nvSpPr>
        <p:spPr>
          <a:xfrm>
            <a:off x="3466794" y="3844171"/>
            <a:ext cx="1663808" cy="3024504"/>
          </a:xfrm>
          <a:prstGeom prst="rect">
            <a:avLst/>
          </a:prstGeom>
        </p:spPr>
        <p:txBody>
          <a:bodyPr lIns="91439" tIns="45719" rIns="91439" bIns="45719" anchor="t">
            <a:noAutofit/>
          </a:bodyPr>
          <a:lstStyle>
            <a:lvl1pPr>
              <a:defRPr sz="1333"/>
            </a:lvl1pPr>
          </a:lstStyle>
          <a:p>
            <a:endParaRPr/>
          </a:p>
        </p:txBody>
      </p:sp>
      <p:sp>
        <p:nvSpPr>
          <p:cNvPr id="3540" name="Shape 3540"/>
          <p:cNvSpPr>
            <a:spLocks noGrp="1"/>
          </p:cNvSpPr>
          <p:nvPr>
            <p:ph type="pic" sz="quarter" idx="14"/>
          </p:nvPr>
        </p:nvSpPr>
        <p:spPr>
          <a:xfrm>
            <a:off x="1733401" y="4037119"/>
            <a:ext cx="1663807" cy="1686788"/>
          </a:xfrm>
          <a:prstGeom prst="rect">
            <a:avLst/>
          </a:prstGeom>
        </p:spPr>
        <p:txBody>
          <a:bodyPr lIns="91439" tIns="45719" rIns="91439" bIns="45719" anchor="t">
            <a:noAutofit/>
          </a:bodyPr>
          <a:lstStyle>
            <a:lvl1pPr>
              <a:defRPr sz="1333"/>
            </a:lvl1pPr>
          </a:lstStyle>
          <a:p>
            <a:endParaRPr/>
          </a:p>
        </p:txBody>
      </p:sp>
      <p:sp>
        <p:nvSpPr>
          <p:cNvPr id="3541" name="Shape 3541"/>
          <p:cNvSpPr>
            <a:spLocks noGrp="1"/>
          </p:cNvSpPr>
          <p:nvPr>
            <p:ph type="pic" sz="quarter" idx="15"/>
          </p:nvPr>
        </p:nvSpPr>
        <p:spPr>
          <a:xfrm>
            <a:off x="3466799" y="1606731"/>
            <a:ext cx="1663807" cy="2165310"/>
          </a:xfrm>
          <a:prstGeom prst="rect">
            <a:avLst/>
          </a:prstGeom>
        </p:spPr>
        <p:txBody>
          <a:bodyPr lIns="91439" tIns="45719" rIns="91439" bIns="45719" anchor="t">
            <a:noAutofit/>
          </a:bodyPr>
          <a:lstStyle>
            <a:lvl1pPr>
              <a:defRPr sz="1333"/>
            </a:lvl1pPr>
          </a:lstStyle>
          <a:p>
            <a:endParaRPr/>
          </a:p>
        </p:txBody>
      </p:sp>
      <p:sp>
        <p:nvSpPr>
          <p:cNvPr id="3542" name="Shape 3542"/>
          <p:cNvSpPr>
            <a:spLocks noGrp="1"/>
          </p:cNvSpPr>
          <p:nvPr>
            <p:ph type="pic" sz="quarter" idx="16"/>
          </p:nvPr>
        </p:nvSpPr>
        <p:spPr>
          <a:xfrm>
            <a:off x="5200196" y="5296523"/>
            <a:ext cx="1663807" cy="1562187"/>
          </a:xfrm>
          <a:prstGeom prst="rect">
            <a:avLst/>
          </a:prstGeom>
        </p:spPr>
        <p:txBody>
          <a:bodyPr lIns="91439" tIns="45719" rIns="91439" bIns="45719" anchor="t">
            <a:noAutofit/>
          </a:bodyPr>
          <a:lstStyle>
            <a:lvl1pPr>
              <a:defRPr sz="1333"/>
            </a:lvl1pPr>
          </a:lstStyle>
          <a:p>
            <a:endParaRPr/>
          </a:p>
        </p:txBody>
      </p:sp>
      <p:sp>
        <p:nvSpPr>
          <p:cNvPr id="3543" name="Shape 3543"/>
          <p:cNvSpPr>
            <a:spLocks noGrp="1"/>
          </p:cNvSpPr>
          <p:nvPr>
            <p:ph type="pic" sz="quarter" idx="17"/>
          </p:nvPr>
        </p:nvSpPr>
        <p:spPr>
          <a:xfrm>
            <a:off x="5200196" y="3671401"/>
            <a:ext cx="1663807" cy="1562187"/>
          </a:xfrm>
          <a:prstGeom prst="rect">
            <a:avLst/>
          </a:prstGeom>
        </p:spPr>
        <p:txBody>
          <a:bodyPr lIns="91439" tIns="45719" rIns="91439" bIns="45719" anchor="t">
            <a:noAutofit/>
          </a:bodyPr>
          <a:lstStyle>
            <a:lvl1pPr>
              <a:defRPr sz="1333"/>
            </a:lvl1pPr>
          </a:lstStyle>
          <a:p>
            <a:endParaRPr/>
          </a:p>
        </p:txBody>
      </p:sp>
      <p:sp>
        <p:nvSpPr>
          <p:cNvPr id="3544" name="Shape 3544"/>
          <p:cNvSpPr>
            <a:spLocks noGrp="1"/>
          </p:cNvSpPr>
          <p:nvPr>
            <p:ph type="pic" sz="quarter" idx="18"/>
          </p:nvPr>
        </p:nvSpPr>
        <p:spPr>
          <a:xfrm>
            <a:off x="0" y="5782144"/>
            <a:ext cx="3397205" cy="1086537"/>
          </a:xfrm>
          <a:prstGeom prst="rect">
            <a:avLst/>
          </a:prstGeom>
        </p:spPr>
        <p:txBody>
          <a:bodyPr lIns="91439" tIns="45719" rIns="91439" bIns="45719" anchor="t">
            <a:noAutofit/>
          </a:bodyPr>
          <a:lstStyle>
            <a:lvl1pPr>
              <a:defRPr sz="1333"/>
            </a:lvl1pPr>
          </a:lstStyle>
          <a:p>
            <a:endParaRPr/>
          </a:p>
        </p:txBody>
      </p:sp>
      <p:sp>
        <p:nvSpPr>
          <p:cNvPr id="3545" name="Shape 3545"/>
          <p:cNvSpPr>
            <a:spLocks noGrp="1"/>
          </p:cNvSpPr>
          <p:nvPr>
            <p:ph type="pic" sz="quarter" idx="19"/>
          </p:nvPr>
        </p:nvSpPr>
        <p:spPr>
          <a:xfrm>
            <a:off x="1" y="0"/>
            <a:ext cx="1663808" cy="5723913"/>
          </a:xfrm>
          <a:prstGeom prst="rect">
            <a:avLst/>
          </a:prstGeom>
        </p:spPr>
        <p:txBody>
          <a:bodyPr lIns="91439" tIns="45719" rIns="91439" bIns="45719" anchor="t">
            <a:noAutofit/>
          </a:bodyPr>
          <a:lstStyle>
            <a:lvl1pPr>
              <a:defRPr sz="1333"/>
            </a:lvl1pPr>
          </a:lstStyle>
          <a:p>
            <a:endParaRPr/>
          </a:p>
        </p:txBody>
      </p:sp>
      <p:sp>
        <p:nvSpPr>
          <p:cNvPr id="3547" name="Shape 3547"/>
          <p:cNvSpPr>
            <a:spLocks noGrp="1"/>
          </p:cNvSpPr>
          <p:nvPr>
            <p:ph type="pic" sz="quarter" idx="21"/>
          </p:nvPr>
        </p:nvSpPr>
        <p:spPr>
          <a:xfrm>
            <a:off x="1733401" y="757646"/>
            <a:ext cx="1663807" cy="3221247"/>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658415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50DE08D-7567-4F11-A132-7DCAC3B7114E}"/>
              </a:ext>
            </a:extLst>
          </p:cNvPr>
          <p:cNvSpPr>
            <a:spLocks noGrp="1"/>
          </p:cNvSpPr>
          <p:nvPr>
            <p:ph type="pic" sz="quarter" idx="10"/>
          </p:nvPr>
        </p:nvSpPr>
        <p:spPr>
          <a:xfrm>
            <a:off x="3330575" y="2325507"/>
            <a:ext cx="4179888" cy="3158400"/>
          </a:xfrm>
          <a:custGeom>
            <a:avLst/>
            <a:gdLst>
              <a:gd name="connsiteX0" fmla="*/ 0 w 4179888"/>
              <a:gd name="connsiteY0" fmla="*/ 0 h 2727325"/>
              <a:gd name="connsiteX1" fmla="*/ 4179888 w 4179888"/>
              <a:gd name="connsiteY1" fmla="*/ 0 h 2727325"/>
              <a:gd name="connsiteX2" fmla="*/ 4179888 w 4179888"/>
              <a:gd name="connsiteY2" fmla="*/ 2727325 h 2727325"/>
              <a:gd name="connsiteX3" fmla="*/ 0 w 4179888"/>
              <a:gd name="connsiteY3" fmla="*/ 2727325 h 2727325"/>
              <a:gd name="connsiteX4" fmla="*/ 0 w 4179888"/>
              <a:gd name="connsiteY4" fmla="*/ 0 h 2727325"/>
              <a:gd name="connsiteX0" fmla="*/ 0 w 4179888"/>
              <a:gd name="connsiteY0" fmla="*/ 235132 h 2962457"/>
              <a:gd name="connsiteX1" fmla="*/ 3931693 w 4179888"/>
              <a:gd name="connsiteY1" fmla="*/ 0 h 2962457"/>
              <a:gd name="connsiteX2" fmla="*/ 4179888 w 4179888"/>
              <a:gd name="connsiteY2" fmla="*/ 2962457 h 2962457"/>
              <a:gd name="connsiteX3" fmla="*/ 0 w 4179888"/>
              <a:gd name="connsiteY3" fmla="*/ 2962457 h 2962457"/>
              <a:gd name="connsiteX4" fmla="*/ 0 w 4179888"/>
              <a:gd name="connsiteY4" fmla="*/ 235132 h 2962457"/>
              <a:gd name="connsiteX0" fmla="*/ 0 w 4179888"/>
              <a:gd name="connsiteY0" fmla="*/ 235132 h 3158400"/>
              <a:gd name="connsiteX1" fmla="*/ 3931693 w 4179888"/>
              <a:gd name="connsiteY1" fmla="*/ 0 h 3158400"/>
              <a:gd name="connsiteX2" fmla="*/ 4179888 w 4179888"/>
              <a:gd name="connsiteY2" fmla="*/ 2962457 h 3158400"/>
              <a:gd name="connsiteX3" fmla="*/ 182880 w 4179888"/>
              <a:gd name="connsiteY3" fmla="*/ 3158400 h 3158400"/>
              <a:gd name="connsiteX4" fmla="*/ 0 w 4179888"/>
              <a:gd name="connsiteY4" fmla="*/ 235132 h 315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888" h="3158400">
                <a:moveTo>
                  <a:pt x="0" y="235132"/>
                </a:moveTo>
                <a:lnTo>
                  <a:pt x="3931693" y="0"/>
                </a:lnTo>
                <a:lnTo>
                  <a:pt x="4179888" y="2962457"/>
                </a:lnTo>
                <a:lnTo>
                  <a:pt x="182880" y="3158400"/>
                </a:lnTo>
                <a:lnTo>
                  <a:pt x="0" y="235132"/>
                </a:lnTo>
                <a:close/>
              </a:path>
            </a:pathLst>
          </a:custGeom>
        </p:spPr>
        <p:txBody>
          <a:bodyPr/>
          <a:lstStyle/>
          <a:p>
            <a:endParaRPr lang="en-US"/>
          </a:p>
        </p:txBody>
      </p:sp>
    </p:spTree>
    <p:extLst>
      <p:ext uri="{BB962C8B-B14F-4D97-AF65-F5344CB8AC3E}">
        <p14:creationId xmlns:p14="http://schemas.microsoft.com/office/powerpoint/2010/main" val="34787088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rtfolio 09">
    <p:spTree>
      <p:nvGrpSpPr>
        <p:cNvPr id="1" name=""/>
        <p:cNvGrpSpPr/>
        <p:nvPr/>
      </p:nvGrpSpPr>
      <p:grpSpPr>
        <a:xfrm>
          <a:off x="0" y="0"/>
          <a:ext cx="0" cy="0"/>
          <a:chOff x="0" y="0"/>
          <a:chExt cx="0" cy="0"/>
        </a:xfrm>
      </p:grpSpPr>
      <p:sp>
        <p:nvSpPr>
          <p:cNvPr id="3554" name="Shape 3554"/>
          <p:cNvSpPr>
            <a:spLocks noGrp="1"/>
          </p:cNvSpPr>
          <p:nvPr>
            <p:ph type="pic" sz="quarter" idx="13"/>
          </p:nvPr>
        </p:nvSpPr>
        <p:spPr>
          <a:xfrm>
            <a:off x="638151" y="2052943"/>
            <a:ext cx="3276815" cy="2798777"/>
          </a:xfrm>
          <a:prstGeom prst="rect">
            <a:avLst/>
          </a:prstGeom>
        </p:spPr>
        <p:txBody>
          <a:bodyPr lIns="91439" tIns="45719" rIns="91439" bIns="45719" anchor="t">
            <a:noAutofit/>
          </a:bodyPr>
          <a:lstStyle>
            <a:lvl1pPr>
              <a:defRPr sz="1333"/>
            </a:lvl1pPr>
          </a:lstStyle>
          <a:p>
            <a:endParaRPr/>
          </a:p>
        </p:txBody>
      </p:sp>
      <p:sp>
        <p:nvSpPr>
          <p:cNvPr id="3555" name="Shape 3555"/>
          <p:cNvSpPr>
            <a:spLocks noGrp="1"/>
          </p:cNvSpPr>
          <p:nvPr>
            <p:ph type="pic" sz="quarter" idx="14"/>
          </p:nvPr>
        </p:nvSpPr>
        <p:spPr>
          <a:xfrm>
            <a:off x="4397517" y="4408477"/>
            <a:ext cx="3276815" cy="2116131"/>
          </a:xfrm>
          <a:prstGeom prst="rect">
            <a:avLst/>
          </a:prstGeom>
        </p:spPr>
        <p:txBody>
          <a:bodyPr lIns="91439" tIns="45719" rIns="91439" bIns="45719" anchor="t">
            <a:noAutofit/>
          </a:bodyPr>
          <a:lstStyle>
            <a:lvl1pPr>
              <a:defRPr sz="1333"/>
            </a:lvl1pPr>
          </a:lstStyle>
          <a:p>
            <a:endParaRPr/>
          </a:p>
        </p:txBody>
      </p:sp>
      <p:sp>
        <p:nvSpPr>
          <p:cNvPr id="3556" name="Shape 3556"/>
          <p:cNvSpPr>
            <a:spLocks noGrp="1"/>
          </p:cNvSpPr>
          <p:nvPr>
            <p:ph type="pic" sz="quarter" idx="15"/>
          </p:nvPr>
        </p:nvSpPr>
        <p:spPr>
          <a:xfrm>
            <a:off x="8156882" y="2052937"/>
            <a:ext cx="3276815" cy="1222599"/>
          </a:xfrm>
          <a:prstGeom prst="rect">
            <a:avLst/>
          </a:prstGeom>
        </p:spPr>
        <p:txBody>
          <a:bodyPr lIns="91439" tIns="45719" rIns="91439" bIns="45719" anchor="t">
            <a:noAutofit/>
          </a:bodyPr>
          <a:lstStyle>
            <a:lvl1pPr>
              <a:defRPr sz="1333"/>
            </a:lvl1pPr>
          </a:lstStyle>
          <a:p>
            <a:endParaRPr/>
          </a:p>
        </p:txBody>
      </p:sp>
      <p:sp>
        <p:nvSpPr>
          <p:cNvPr id="3557" name="Shape 3557"/>
          <p:cNvSpPr>
            <a:spLocks noGrp="1"/>
          </p:cNvSpPr>
          <p:nvPr>
            <p:ph type="pic" sz="quarter" idx="16"/>
          </p:nvPr>
        </p:nvSpPr>
        <p:spPr>
          <a:xfrm>
            <a:off x="638151" y="5073059"/>
            <a:ext cx="3276815" cy="1451556"/>
          </a:xfrm>
          <a:prstGeom prst="rect">
            <a:avLst/>
          </a:prstGeom>
        </p:spPr>
        <p:txBody>
          <a:bodyPr lIns="91439" tIns="45719" rIns="91439" bIns="45719" anchor="t">
            <a:noAutofit/>
          </a:bodyPr>
          <a:lstStyle>
            <a:lvl1pPr>
              <a:defRPr sz="1333"/>
            </a:lvl1pPr>
          </a:lstStyle>
          <a:p>
            <a:endParaRPr/>
          </a:p>
        </p:txBody>
      </p:sp>
      <p:sp>
        <p:nvSpPr>
          <p:cNvPr id="3558" name="Shape 3558"/>
          <p:cNvSpPr>
            <a:spLocks noGrp="1"/>
          </p:cNvSpPr>
          <p:nvPr>
            <p:ph type="pic" sz="quarter" idx="17"/>
          </p:nvPr>
        </p:nvSpPr>
        <p:spPr>
          <a:xfrm>
            <a:off x="4397517" y="2052937"/>
            <a:ext cx="3276815" cy="2116131"/>
          </a:xfrm>
          <a:prstGeom prst="rect">
            <a:avLst/>
          </a:prstGeom>
        </p:spPr>
        <p:txBody>
          <a:bodyPr lIns="91439" tIns="45719" rIns="91439" bIns="45719" anchor="t">
            <a:noAutofit/>
          </a:bodyPr>
          <a:lstStyle>
            <a:lvl1pPr>
              <a:defRPr sz="1333"/>
            </a:lvl1pPr>
          </a:lstStyle>
          <a:p>
            <a:endParaRPr/>
          </a:p>
        </p:txBody>
      </p:sp>
      <p:sp>
        <p:nvSpPr>
          <p:cNvPr id="3559" name="Shape 3559"/>
          <p:cNvSpPr>
            <a:spLocks noGrp="1"/>
          </p:cNvSpPr>
          <p:nvPr>
            <p:ph type="pic" sz="quarter" idx="18"/>
          </p:nvPr>
        </p:nvSpPr>
        <p:spPr>
          <a:xfrm>
            <a:off x="8156882" y="3496873"/>
            <a:ext cx="3276815" cy="3027735"/>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5651487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3621" name="Shape 3621"/>
          <p:cNvSpPr>
            <a:spLocks noGrp="1"/>
          </p:cNvSpPr>
          <p:nvPr>
            <p:ph type="pic" sz="quarter" idx="14"/>
          </p:nvPr>
        </p:nvSpPr>
        <p:spPr>
          <a:xfrm>
            <a:off x="874126" y="2061771"/>
            <a:ext cx="1790698" cy="2072624"/>
          </a:xfrm>
          <a:prstGeom prst="rect">
            <a:avLst/>
          </a:prstGeom>
        </p:spPr>
        <p:txBody>
          <a:bodyPr lIns="91439" tIns="45719" rIns="91439" bIns="45719" anchor="t">
            <a:noAutofit/>
          </a:bodyPr>
          <a:lstStyle>
            <a:lvl1pPr>
              <a:defRPr sz="1333"/>
            </a:lvl1pPr>
          </a:lstStyle>
          <a:p>
            <a:endParaRPr/>
          </a:p>
        </p:txBody>
      </p:sp>
      <p:sp>
        <p:nvSpPr>
          <p:cNvPr id="3622" name="Shape 3622"/>
          <p:cNvSpPr>
            <a:spLocks noGrp="1"/>
          </p:cNvSpPr>
          <p:nvPr>
            <p:ph type="pic" sz="quarter" idx="15"/>
          </p:nvPr>
        </p:nvSpPr>
        <p:spPr>
          <a:xfrm>
            <a:off x="2871487" y="2061770"/>
            <a:ext cx="2869167" cy="1778710"/>
          </a:xfrm>
          <a:prstGeom prst="rect">
            <a:avLst/>
          </a:prstGeom>
        </p:spPr>
        <p:txBody>
          <a:bodyPr lIns="91439" tIns="45719" rIns="91439" bIns="45719" anchor="t">
            <a:noAutofit/>
          </a:bodyPr>
          <a:lstStyle>
            <a:lvl1pPr>
              <a:defRPr sz="1333"/>
            </a:lvl1pPr>
          </a:lstStyle>
          <a:p>
            <a:endParaRPr/>
          </a:p>
        </p:txBody>
      </p:sp>
      <p:sp>
        <p:nvSpPr>
          <p:cNvPr id="3623" name="Shape 3623"/>
          <p:cNvSpPr>
            <a:spLocks noGrp="1"/>
          </p:cNvSpPr>
          <p:nvPr>
            <p:ph type="pic" sz="quarter" idx="16"/>
          </p:nvPr>
        </p:nvSpPr>
        <p:spPr>
          <a:xfrm>
            <a:off x="5947317" y="2061770"/>
            <a:ext cx="2190843" cy="2523293"/>
          </a:xfrm>
          <a:prstGeom prst="rect">
            <a:avLst/>
          </a:prstGeom>
        </p:spPr>
        <p:txBody>
          <a:bodyPr lIns="91439" tIns="45719" rIns="91439" bIns="45719" anchor="t">
            <a:noAutofit/>
          </a:bodyPr>
          <a:lstStyle>
            <a:lvl1pPr>
              <a:defRPr sz="1333"/>
            </a:lvl1pPr>
          </a:lstStyle>
          <a:p>
            <a:endParaRPr/>
          </a:p>
        </p:txBody>
      </p:sp>
      <p:sp>
        <p:nvSpPr>
          <p:cNvPr id="3624" name="Shape 3624"/>
          <p:cNvSpPr>
            <a:spLocks noGrp="1"/>
          </p:cNvSpPr>
          <p:nvPr>
            <p:ph type="pic" sz="quarter" idx="17"/>
          </p:nvPr>
        </p:nvSpPr>
        <p:spPr>
          <a:xfrm>
            <a:off x="874127" y="4415246"/>
            <a:ext cx="1790696" cy="2132762"/>
          </a:xfrm>
          <a:prstGeom prst="rect">
            <a:avLst/>
          </a:prstGeom>
        </p:spPr>
        <p:txBody>
          <a:bodyPr lIns="91439" tIns="45719" rIns="91439" bIns="45719" anchor="t">
            <a:noAutofit/>
          </a:bodyPr>
          <a:lstStyle>
            <a:lvl1pPr>
              <a:defRPr sz="1333"/>
            </a:lvl1pPr>
          </a:lstStyle>
          <a:p>
            <a:endParaRPr/>
          </a:p>
        </p:txBody>
      </p:sp>
      <p:sp>
        <p:nvSpPr>
          <p:cNvPr id="3625" name="Shape 3625"/>
          <p:cNvSpPr>
            <a:spLocks noGrp="1"/>
          </p:cNvSpPr>
          <p:nvPr>
            <p:ph type="pic" sz="quarter" idx="18"/>
          </p:nvPr>
        </p:nvSpPr>
        <p:spPr>
          <a:xfrm>
            <a:off x="2871487" y="4057339"/>
            <a:ext cx="2869167" cy="2494472"/>
          </a:xfrm>
          <a:prstGeom prst="rect">
            <a:avLst/>
          </a:prstGeom>
        </p:spPr>
        <p:txBody>
          <a:bodyPr lIns="91439" tIns="45719" rIns="91439" bIns="45719" anchor="t">
            <a:noAutofit/>
          </a:bodyPr>
          <a:lstStyle>
            <a:lvl1pPr>
              <a:defRPr sz="1333"/>
            </a:lvl1pPr>
          </a:lstStyle>
          <a:p>
            <a:endParaRPr/>
          </a:p>
        </p:txBody>
      </p:sp>
      <p:sp>
        <p:nvSpPr>
          <p:cNvPr id="3626" name="Shape 3626"/>
          <p:cNvSpPr>
            <a:spLocks noGrp="1"/>
          </p:cNvSpPr>
          <p:nvPr>
            <p:ph type="pic" sz="quarter" idx="19"/>
          </p:nvPr>
        </p:nvSpPr>
        <p:spPr>
          <a:xfrm>
            <a:off x="5947317" y="4825905"/>
            <a:ext cx="2615113" cy="1722108"/>
          </a:xfrm>
          <a:prstGeom prst="rect">
            <a:avLst/>
          </a:prstGeom>
        </p:spPr>
        <p:txBody>
          <a:bodyPr lIns="91439" tIns="45719" rIns="91439" bIns="45719" anchor="t">
            <a:noAutofit/>
          </a:bodyPr>
          <a:lstStyle>
            <a:lvl1pPr>
              <a:defRPr sz="1333"/>
            </a:lvl1pPr>
          </a:lstStyle>
          <a:p>
            <a:endParaRPr/>
          </a:p>
        </p:txBody>
      </p:sp>
      <p:sp>
        <p:nvSpPr>
          <p:cNvPr id="3627" name="Shape 3627"/>
          <p:cNvSpPr>
            <a:spLocks noGrp="1"/>
          </p:cNvSpPr>
          <p:nvPr>
            <p:ph type="pic" sz="quarter" idx="20"/>
          </p:nvPr>
        </p:nvSpPr>
        <p:spPr>
          <a:xfrm>
            <a:off x="8769093" y="4825905"/>
            <a:ext cx="2559257" cy="1716701"/>
          </a:xfrm>
          <a:prstGeom prst="rect">
            <a:avLst/>
          </a:prstGeom>
        </p:spPr>
        <p:txBody>
          <a:bodyPr lIns="91439" tIns="45719" rIns="91439" bIns="45719" anchor="t">
            <a:noAutofit/>
          </a:bodyPr>
          <a:lstStyle>
            <a:lvl1pPr>
              <a:defRPr sz="1333"/>
            </a:lvl1pPr>
          </a:lstStyle>
          <a:p>
            <a:endParaRPr/>
          </a:p>
        </p:txBody>
      </p:sp>
      <p:sp>
        <p:nvSpPr>
          <p:cNvPr id="3628" name="Shape 3628"/>
          <p:cNvSpPr>
            <a:spLocks noGrp="1"/>
          </p:cNvSpPr>
          <p:nvPr>
            <p:ph type="pic" sz="quarter" idx="21"/>
          </p:nvPr>
        </p:nvSpPr>
        <p:spPr>
          <a:xfrm>
            <a:off x="8344822" y="2061770"/>
            <a:ext cx="2983527" cy="2523293"/>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9159373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ortfolio 12">
    <p:spTree>
      <p:nvGrpSpPr>
        <p:cNvPr id="1" name=""/>
        <p:cNvGrpSpPr/>
        <p:nvPr/>
      </p:nvGrpSpPr>
      <p:grpSpPr>
        <a:xfrm>
          <a:off x="0" y="0"/>
          <a:ext cx="0" cy="0"/>
          <a:chOff x="0" y="0"/>
          <a:chExt cx="0" cy="0"/>
        </a:xfrm>
      </p:grpSpPr>
      <p:sp>
        <p:nvSpPr>
          <p:cNvPr id="3635" name="Shape 3635"/>
          <p:cNvSpPr>
            <a:spLocks noGrp="1"/>
          </p:cNvSpPr>
          <p:nvPr>
            <p:ph type="pic" sz="quarter" idx="13"/>
          </p:nvPr>
        </p:nvSpPr>
        <p:spPr>
          <a:xfrm>
            <a:off x="587829" y="2054013"/>
            <a:ext cx="7290289" cy="4366373"/>
          </a:xfrm>
          <a:prstGeom prst="rect">
            <a:avLst/>
          </a:prstGeom>
        </p:spPr>
        <p:txBody>
          <a:bodyPr lIns="91439" tIns="45719" rIns="91439" bIns="45719" anchor="t">
            <a:noAutofit/>
          </a:bodyPr>
          <a:lstStyle>
            <a:lvl1pPr>
              <a:defRPr sz="1333"/>
            </a:lvl1pPr>
          </a:lstStyle>
          <a:p>
            <a:endParaRPr/>
          </a:p>
        </p:txBody>
      </p:sp>
      <p:sp>
        <p:nvSpPr>
          <p:cNvPr id="3636" name="Shape 3636"/>
          <p:cNvSpPr>
            <a:spLocks noGrp="1"/>
          </p:cNvSpPr>
          <p:nvPr>
            <p:ph type="pic" sz="quarter" idx="14"/>
          </p:nvPr>
        </p:nvSpPr>
        <p:spPr>
          <a:xfrm>
            <a:off x="8129072" y="2054013"/>
            <a:ext cx="1688896" cy="1277317"/>
          </a:xfrm>
          <a:prstGeom prst="rect">
            <a:avLst/>
          </a:prstGeom>
        </p:spPr>
        <p:txBody>
          <a:bodyPr lIns="91439" tIns="45719" rIns="91439" bIns="45719" anchor="t">
            <a:noAutofit/>
          </a:bodyPr>
          <a:lstStyle>
            <a:lvl1pPr>
              <a:defRPr sz="1333"/>
            </a:lvl1pPr>
          </a:lstStyle>
          <a:p>
            <a:endParaRPr/>
          </a:p>
        </p:txBody>
      </p:sp>
      <p:sp>
        <p:nvSpPr>
          <p:cNvPr id="3649" name="Shape 3649"/>
          <p:cNvSpPr>
            <a:spLocks noGrp="1"/>
          </p:cNvSpPr>
          <p:nvPr>
            <p:ph type="pic" sz="quarter" idx="16"/>
          </p:nvPr>
        </p:nvSpPr>
        <p:spPr>
          <a:xfrm>
            <a:off x="8129072" y="3598541"/>
            <a:ext cx="1688896" cy="1277317"/>
          </a:xfrm>
          <a:prstGeom prst="rect">
            <a:avLst/>
          </a:prstGeom>
        </p:spPr>
        <p:txBody>
          <a:bodyPr lIns="91439" tIns="45719" rIns="91439" bIns="45719" anchor="t">
            <a:noAutofit/>
          </a:bodyPr>
          <a:lstStyle>
            <a:lvl1pPr>
              <a:defRPr sz="1333"/>
            </a:lvl1pPr>
          </a:lstStyle>
          <a:p>
            <a:endParaRPr/>
          </a:p>
        </p:txBody>
      </p:sp>
      <p:sp>
        <p:nvSpPr>
          <p:cNvPr id="3650" name="Shape 3650"/>
          <p:cNvSpPr>
            <a:spLocks noGrp="1"/>
          </p:cNvSpPr>
          <p:nvPr>
            <p:ph type="pic" sz="quarter" idx="17"/>
          </p:nvPr>
        </p:nvSpPr>
        <p:spPr>
          <a:xfrm>
            <a:off x="8129072" y="5143069"/>
            <a:ext cx="1688896" cy="1277317"/>
          </a:xfrm>
          <a:prstGeom prst="rect">
            <a:avLst/>
          </a:prstGeom>
        </p:spPr>
        <p:txBody>
          <a:bodyPr lIns="91439" tIns="45719" rIns="91439" bIns="45719" anchor="t">
            <a:noAutofit/>
          </a:bodyPr>
          <a:lstStyle>
            <a:lvl1pPr>
              <a:defRPr sz="1333"/>
            </a:lvl1pPr>
          </a:lstStyle>
          <a:p>
            <a:endParaRPr/>
          </a:p>
        </p:txBody>
      </p:sp>
      <p:sp>
        <p:nvSpPr>
          <p:cNvPr id="3651" name="Shape 3651"/>
          <p:cNvSpPr>
            <a:spLocks noGrp="1"/>
          </p:cNvSpPr>
          <p:nvPr>
            <p:ph type="pic" sz="quarter" idx="18"/>
          </p:nvPr>
        </p:nvSpPr>
        <p:spPr>
          <a:xfrm>
            <a:off x="10068925" y="2054013"/>
            <a:ext cx="1688896" cy="1277317"/>
          </a:xfrm>
          <a:prstGeom prst="rect">
            <a:avLst/>
          </a:prstGeom>
        </p:spPr>
        <p:txBody>
          <a:bodyPr lIns="91439" tIns="45719" rIns="91439" bIns="45719" anchor="t">
            <a:noAutofit/>
          </a:bodyPr>
          <a:lstStyle>
            <a:lvl1pPr>
              <a:defRPr sz="1333"/>
            </a:lvl1pPr>
          </a:lstStyle>
          <a:p>
            <a:endParaRPr/>
          </a:p>
        </p:txBody>
      </p:sp>
      <p:sp>
        <p:nvSpPr>
          <p:cNvPr id="3652" name="Shape 3652"/>
          <p:cNvSpPr>
            <a:spLocks noGrp="1"/>
          </p:cNvSpPr>
          <p:nvPr>
            <p:ph type="pic" sz="quarter" idx="19"/>
          </p:nvPr>
        </p:nvSpPr>
        <p:spPr>
          <a:xfrm>
            <a:off x="10068925" y="3598541"/>
            <a:ext cx="1688896" cy="1277317"/>
          </a:xfrm>
          <a:prstGeom prst="rect">
            <a:avLst/>
          </a:prstGeom>
        </p:spPr>
        <p:txBody>
          <a:bodyPr lIns="91439" tIns="45719" rIns="91439" bIns="45719" anchor="t">
            <a:noAutofit/>
          </a:bodyPr>
          <a:lstStyle>
            <a:lvl1pPr>
              <a:defRPr sz="1333"/>
            </a:lvl1pPr>
          </a:lstStyle>
          <a:p>
            <a:endParaRPr/>
          </a:p>
        </p:txBody>
      </p:sp>
      <p:sp>
        <p:nvSpPr>
          <p:cNvPr id="3653" name="Shape 3653"/>
          <p:cNvSpPr>
            <a:spLocks noGrp="1"/>
          </p:cNvSpPr>
          <p:nvPr>
            <p:ph type="pic" sz="quarter" idx="20"/>
          </p:nvPr>
        </p:nvSpPr>
        <p:spPr>
          <a:xfrm>
            <a:off x="10068925" y="5143069"/>
            <a:ext cx="1688896" cy="1277317"/>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41901358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rtfolio 16">
    <p:spTree>
      <p:nvGrpSpPr>
        <p:cNvPr id="1" name=""/>
        <p:cNvGrpSpPr/>
        <p:nvPr/>
      </p:nvGrpSpPr>
      <p:grpSpPr>
        <a:xfrm>
          <a:off x="0" y="0"/>
          <a:ext cx="0" cy="0"/>
          <a:chOff x="0" y="0"/>
          <a:chExt cx="0" cy="0"/>
        </a:xfrm>
      </p:grpSpPr>
      <p:sp>
        <p:nvSpPr>
          <p:cNvPr id="3722" name="Shape 3722"/>
          <p:cNvSpPr>
            <a:spLocks noGrp="1"/>
          </p:cNvSpPr>
          <p:nvPr>
            <p:ph type="pic" sz="quarter" idx="13"/>
          </p:nvPr>
        </p:nvSpPr>
        <p:spPr>
          <a:xfrm>
            <a:off x="8542337" y="2207569"/>
            <a:ext cx="3649663" cy="4290616"/>
          </a:xfrm>
          <a:prstGeom prst="parallelogram">
            <a:avLst>
              <a:gd name="adj" fmla="val 51680"/>
            </a:avLst>
          </a:prstGeom>
        </p:spPr>
        <p:txBody>
          <a:bodyPr lIns="91439" tIns="45719" rIns="91439" bIns="45719" anchor="t">
            <a:noAutofit/>
          </a:bodyPr>
          <a:lstStyle>
            <a:lvl1pPr>
              <a:defRPr sz="1333"/>
            </a:lvl1pPr>
          </a:lstStyle>
          <a:p>
            <a:endParaRPr/>
          </a:p>
        </p:txBody>
      </p:sp>
      <p:sp>
        <p:nvSpPr>
          <p:cNvPr id="3735" name="Shape 3735"/>
          <p:cNvSpPr>
            <a:spLocks noGrp="1"/>
          </p:cNvSpPr>
          <p:nvPr>
            <p:ph type="pic" sz="quarter" idx="15"/>
          </p:nvPr>
        </p:nvSpPr>
        <p:spPr>
          <a:xfrm>
            <a:off x="5026998" y="2207569"/>
            <a:ext cx="3649663" cy="4290616"/>
          </a:xfrm>
          <a:prstGeom prst="parallelogram">
            <a:avLst>
              <a:gd name="adj" fmla="val 51904"/>
            </a:avLst>
          </a:prstGeom>
        </p:spPr>
        <p:txBody>
          <a:bodyPr lIns="91439" tIns="45719" rIns="91439" bIns="45719" anchor="t">
            <a:noAutofit/>
          </a:bodyPr>
          <a:lstStyle>
            <a:lvl1pPr>
              <a:defRPr sz="1333"/>
            </a:lvl1pPr>
          </a:lstStyle>
          <a:p>
            <a:endParaRPr/>
          </a:p>
        </p:txBody>
      </p:sp>
      <p:sp>
        <p:nvSpPr>
          <p:cNvPr id="3736" name="Shape 3736"/>
          <p:cNvSpPr>
            <a:spLocks noGrp="1"/>
          </p:cNvSpPr>
          <p:nvPr>
            <p:ph type="pic" sz="quarter" idx="16"/>
          </p:nvPr>
        </p:nvSpPr>
        <p:spPr>
          <a:xfrm>
            <a:off x="4015441" y="511044"/>
            <a:ext cx="3649663" cy="4290616"/>
          </a:xfrm>
          <a:prstGeom prst="parallelogram">
            <a:avLst>
              <a:gd name="adj" fmla="val 51680"/>
            </a:avLst>
          </a:prstGeom>
        </p:spPr>
        <p:txBody>
          <a:bodyPr lIns="91439" tIns="45719" rIns="91439" bIns="45719" anchor="t">
            <a:noAutofit/>
          </a:bodyPr>
          <a:lstStyle>
            <a:lvl1pPr>
              <a:defRPr sz="1333"/>
            </a:lvl1pPr>
          </a:lstStyle>
          <a:p>
            <a:endParaRPr/>
          </a:p>
        </p:txBody>
      </p:sp>
      <p:sp>
        <p:nvSpPr>
          <p:cNvPr id="3737" name="Shape 3737"/>
          <p:cNvSpPr>
            <a:spLocks noGrp="1"/>
          </p:cNvSpPr>
          <p:nvPr>
            <p:ph type="pic" sz="quarter" idx="17"/>
          </p:nvPr>
        </p:nvSpPr>
        <p:spPr>
          <a:xfrm>
            <a:off x="7530779" y="511044"/>
            <a:ext cx="3649663" cy="4290616"/>
          </a:xfrm>
          <a:prstGeom prst="parallelogram">
            <a:avLst>
              <a:gd name="adj" fmla="val 51904"/>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7580281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ortfolio 23">
    <p:spTree>
      <p:nvGrpSpPr>
        <p:cNvPr id="1" name=""/>
        <p:cNvGrpSpPr/>
        <p:nvPr/>
      </p:nvGrpSpPr>
      <p:grpSpPr>
        <a:xfrm>
          <a:off x="0" y="0"/>
          <a:ext cx="0" cy="0"/>
          <a:chOff x="0" y="0"/>
          <a:chExt cx="0" cy="0"/>
        </a:xfrm>
      </p:grpSpPr>
      <p:sp>
        <p:nvSpPr>
          <p:cNvPr id="3890" name="Shape 3890"/>
          <p:cNvSpPr>
            <a:spLocks noGrp="1"/>
          </p:cNvSpPr>
          <p:nvPr>
            <p:ph type="pic" sz="quarter" idx="13"/>
          </p:nvPr>
        </p:nvSpPr>
        <p:spPr>
          <a:xfrm>
            <a:off x="639357" y="1069615"/>
            <a:ext cx="1703332" cy="2266091"/>
          </a:xfrm>
          <a:prstGeom prst="rect">
            <a:avLst/>
          </a:prstGeom>
        </p:spPr>
        <p:txBody>
          <a:bodyPr lIns="91439" tIns="45719" rIns="91439" bIns="45719" anchor="t">
            <a:noAutofit/>
          </a:bodyPr>
          <a:lstStyle>
            <a:lvl1pPr>
              <a:defRPr sz="1333"/>
            </a:lvl1pPr>
          </a:lstStyle>
          <a:p>
            <a:endParaRPr/>
          </a:p>
        </p:txBody>
      </p:sp>
      <p:sp>
        <p:nvSpPr>
          <p:cNvPr id="3903" name="Shape 3903"/>
          <p:cNvSpPr>
            <a:spLocks noGrp="1"/>
          </p:cNvSpPr>
          <p:nvPr>
            <p:ph type="pic" sz="quarter" idx="15"/>
          </p:nvPr>
        </p:nvSpPr>
        <p:spPr>
          <a:xfrm>
            <a:off x="639357" y="3442553"/>
            <a:ext cx="1703332" cy="2266091"/>
          </a:xfrm>
          <a:prstGeom prst="rect">
            <a:avLst/>
          </a:prstGeom>
        </p:spPr>
        <p:txBody>
          <a:bodyPr lIns="91439" tIns="45719" rIns="91439" bIns="45719" anchor="t">
            <a:noAutofit/>
          </a:bodyPr>
          <a:lstStyle>
            <a:lvl1pPr>
              <a:defRPr sz="1333"/>
            </a:lvl1pPr>
          </a:lstStyle>
          <a:p>
            <a:endParaRPr/>
          </a:p>
        </p:txBody>
      </p:sp>
      <p:sp>
        <p:nvSpPr>
          <p:cNvPr id="3904" name="Shape 3904"/>
          <p:cNvSpPr>
            <a:spLocks noGrp="1"/>
          </p:cNvSpPr>
          <p:nvPr>
            <p:ph type="pic" sz="quarter" idx="16"/>
          </p:nvPr>
        </p:nvSpPr>
        <p:spPr>
          <a:xfrm>
            <a:off x="2460253" y="1069615"/>
            <a:ext cx="1703332" cy="2266091"/>
          </a:xfrm>
          <a:prstGeom prst="rect">
            <a:avLst/>
          </a:prstGeom>
        </p:spPr>
        <p:txBody>
          <a:bodyPr lIns="91439" tIns="45719" rIns="91439" bIns="45719" anchor="t">
            <a:noAutofit/>
          </a:bodyPr>
          <a:lstStyle>
            <a:lvl1pPr>
              <a:defRPr sz="1333"/>
            </a:lvl1pPr>
          </a:lstStyle>
          <a:p>
            <a:endParaRPr/>
          </a:p>
        </p:txBody>
      </p:sp>
      <p:sp>
        <p:nvSpPr>
          <p:cNvPr id="3905" name="Shape 3905"/>
          <p:cNvSpPr>
            <a:spLocks noGrp="1"/>
          </p:cNvSpPr>
          <p:nvPr>
            <p:ph type="pic" sz="quarter" idx="17"/>
          </p:nvPr>
        </p:nvSpPr>
        <p:spPr>
          <a:xfrm>
            <a:off x="2460253" y="3442553"/>
            <a:ext cx="1703332" cy="2266091"/>
          </a:xfrm>
          <a:prstGeom prst="rect">
            <a:avLst/>
          </a:prstGeom>
        </p:spPr>
        <p:txBody>
          <a:bodyPr lIns="91439" tIns="45719" rIns="91439" bIns="45719" anchor="t">
            <a:noAutofit/>
          </a:bodyPr>
          <a:lstStyle>
            <a:lvl1pPr>
              <a:defRPr sz="1333"/>
            </a:lvl1pPr>
          </a:lstStyle>
          <a:p>
            <a:endParaRPr/>
          </a:p>
        </p:txBody>
      </p:sp>
      <p:sp>
        <p:nvSpPr>
          <p:cNvPr id="3906" name="Shape 3906"/>
          <p:cNvSpPr>
            <a:spLocks noGrp="1"/>
          </p:cNvSpPr>
          <p:nvPr>
            <p:ph type="pic" sz="quarter" idx="18"/>
          </p:nvPr>
        </p:nvSpPr>
        <p:spPr>
          <a:xfrm>
            <a:off x="4281154" y="1069615"/>
            <a:ext cx="1703332" cy="2266091"/>
          </a:xfrm>
          <a:prstGeom prst="rect">
            <a:avLst/>
          </a:prstGeom>
        </p:spPr>
        <p:txBody>
          <a:bodyPr lIns="91439" tIns="45719" rIns="91439" bIns="45719" anchor="t">
            <a:noAutofit/>
          </a:bodyPr>
          <a:lstStyle>
            <a:lvl1pPr>
              <a:defRPr sz="1333"/>
            </a:lvl1pPr>
          </a:lstStyle>
          <a:p>
            <a:endParaRPr/>
          </a:p>
        </p:txBody>
      </p:sp>
      <p:sp>
        <p:nvSpPr>
          <p:cNvPr id="3907" name="Shape 3907"/>
          <p:cNvSpPr>
            <a:spLocks noGrp="1"/>
          </p:cNvSpPr>
          <p:nvPr>
            <p:ph type="pic" sz="quarter" idx="19"/>
          </p:nvPr>
        </p:nvSpPr>
        <p:spPr>
          <a:xfrm>
            <a:off x="4281154" y="3442553"/>
            <a:ext cx="1703332" cy="2266091"/>
          </a:xfrm>
          <a:prstGeom prst="rect">
            <a:avLst/>
          </a:prstGeom>
        </p:spPr>
        <p:txBody>
          <a:bodyPr lIns="91439" tIns="45719" rIns="91439" bIns="45719" anchor="t">
            <a:noAutofit/>
          </a:bodyPr>
          <a:lstStyle>
            <a:lvl1pPr>
              <a:defRPr sz="1333"/>
            </a:lvl1pPr>
          </a:lstStyle>
          <a:p>
            <a:endParaRPr/>
          </a:p>
        </p:txBody>
      </p:sp>
      <p:sp>
        <p:nvSpPr>
          <p:cNvPr id="3908" name="Shape 3908"/>
          <p:cNvSpPr>
            <a:spLocks noGrp="1"/>
          </p:cNvSpPr>
          <p:nvPr>
            <p:ph type="pic" sz="quarter" idx="20"/>
          </p:nvPr>
        </p:nvSpPr>
        <p:spPr>
          <a:xfrm>
            <a:off x="6102055" y="1069615"/>
            <a:ext cx="1703332" cy="2266091"/>
          </a:xfrm>
          <a:prstGeom prst="rect">
            <a:avLst/>
          </a:prstGeom>
        </p:spPr>
        <p:txBody>
          <a:bodyPr lIns="91439" tIns="45719" rIns="91439" bIns="45719" anchor="t">
            <a:noAutofit/>
          </a:bodyPr>
          <a:lstStyle>
            <a:lvl1pPr>
              <a:defRPr sz="1333"/>
            </a:lvl1pPr>
          </a:lstStyle>
          <a:p>
            <a:endParaRPr/>
          </a:p>
        </p:txBody>
      </p:sp>
      <p:sp>
        <p:nvSpPr>
          <p:cNvPr id="3909" name="Shape 3909"/>
          <p:cNvSpPr>
            <a:spLocks noGrp="1"/>
          </p:cNvSpPr>
          <p:nvPr>
            <p:ph type="pic" sz="quarter" idx="21"/>
          </p:nvPr>
        </p:nvSpPr>
        <p:spPr>
          <a:xfrm>
            <a:off x="6102055" y="3442553"/>
            <a:ext cx="1703332" cy="2266091"/>
          </a:xfrm>
          <a:prstGeom prst="rect">
            <a:avLst/>
          </a:prstGeom>
        </p:spPr>
        <p:txBody>
          <a:bodyPr lIns="91439" tIns="45719" rIns="91439" bIns="45719" anchor="t">
            <a:noAutofit/>
          </a:bodyPr>
          <a:lstStyle>
            <a:lvl1pPr>
              <a:defRPr sz="1333"/>
            </a:lvl1pPr>
          </a:lstStyle>
          <a:p>
            <a:endParaRPr/>
          </a:p>
        </p:txBody>
      </p:sp>
      <p:sp>
        <p:nvSpPr>
          <p:cNvPr id="3910" name="Shape 3910"/>
          <p:cNvSpPr>
            <a:spLocks noGrp="1"/>
          </p:cNvSpPr>
          <p:nvPr>
            <p:ph type="pic" sz="quarter" idx="22"/>
          </p:nvPr>
        </p:nvSpPr>
        <p:spPr>
          <a:xfrm>
            <a:off x="7922955" y="1069615"/>
            <a:ext cx="1703332" cy="2266091"/>
          </a:xfrm>
          <a:prstGeom prst="rect">
            <a:avLst/>
          </a:prstGeom>
        </p:spPr>
        <p:txBody>
          <a:bodyPr lIns="91439" tIns="45719" rIns="91439" bIns="45719" anchor="t">
            <a:noAutofit/>
          </a:bodyPr>
          <a:lstStyle>
            <a:lvl1pPr>
              <a:defRPr sz="1333"/>
            </a:lvl1pPr>
          </a:lstStyle>
          <a:p>
            <a:endParaRPr/>
          </a:p>
        </p:txBody>
      </p:sp>
      <p:sp>
        <p:nvSpPr>
          <p:cNvPr id="3911" name="Shape 3911"/>
          <p:cNvSpPr>
            <a:spLocks noGrp="1"/>
          </p:cNvSpPr>
          <p:nvPr>
            <p:ph type="pic" sz="quarter" idx="23"/>
          </p:nvPr>
        </p:nvSpPr>
        <p:spPr>
          <a:xfrm>
            <a:off x="7922955" y="3442553"/>
            <a:ext cx="1703332" cy="2266091"/>
          </a:xfrm>
          <a:prstGeom prst="rect">
            <a:avLst/>
          </a:prstGeom>
        </p:spPr>
        <p:txBody>
          <a:bodyPr lIns="91439" tIns="45719" rIns="91439" bIns="45719" anchor="t">
            <a:noAutofit/>
          </a:bodyPr>
          <a:lstStyle>
            <a:lvl1pPr>
              <a:defRPr sz="1333"/>
            </a:lvl1pPr>
          </a:lstStyle>
          <a:p>
            <a:endParaRPr/>
          </a:p>
        </p:txBody>
      </p:sp>
      <p:sp>
        <p:nvSpPr>
          <p:cNvPr id="3912" name="Shape 3912"/>
          <p:cNvSpPr>
            <a:spLocks noGrp="1"/>
          </p:cNvSpPr>
          <p:nvPr>
            <p:ph type="pic" sz="quarter" idx="24"/>
          </p:nvPr>
        </p:nvSpPr>
        <p:spPr>
          <a:xfrm>
            <a:off x="9743853" y="1069615"/>
            <a:ext cx="1703332" cy="2266091"/>
          </a:xfrm>
          <a:prstGeom prst="rect">
            <a:avLst/>
          </a:prstGeom>
        </p:spPr>
        <p:txBody>
          <a:bodyPr lIns="91439" tIns="45719" rIns="91439" bIns="45719" anchor="t">
            <a:noAutofit/>
          </a:bodyPr>
          <a:lstStyle>
            <a:lvl1pPr>
              <a:defRPr sz="1333"/>
            </a:lvl1pPr>
          </a:lstStyle>
          <a:p>
            <a:endParaRPr/>
          </a:p>
        </p:txBody>
      </p:sp>
      <p:sp>
        <p:nvSpPr>
          <p:cNvPr id="3913" name="Shape 3913"/>
          <p:cNvSpPr>
            <a:spLocks noGrp="1"/>
          </p:cNvSpPr>
          <p:nvPr>
            <p:ph type="pic" sz="quarter" idx="25"/>
          </p:nvPr>
        </p:nvSpPr>
        <p:spPr>
          <a:xfrm>
            <a:off x="9743853" y="3442553"/>
            <a:ext cx="1703332" cy="2266091"/>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9884623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ortfolio 25">
    <p:spTree>
      <p:nvGrpSpPr>
        <p:cNvPr id="1" name=""/>
        <p:cNvGrpSpPr/>
        <p:nvPr/>
      </p:nvGrpSpPr>
      <p:grpSpPr>
        <a:xfrm>
          <a:off x="0" y="0"/>
          <a:ext cx="0" cy="0"/>
          <a:chOff x="0" y="0"/>
          <a:chExt cx="0" cy="0"/>
        </a:xfrm>
      </p:grpSpPr>
      <p:sp>
        <p:nvSpPr>
          <p:cNvPr id="3944" name="Shape 3944"/>
          <p:cNvSpPr>
            <a:spLocks noGrp="1"/>
          </p:cNvSpPr>
          <p:nvPr>
            <p:ph type="pic" sz="quarter" idx="13"/>
          </p:nvPr>
        </p:nvSpPr>
        <p:spPr>
          <a:xfrm>
            <a:off x="649330" y="1157223"/>
            <a:ext cx="2567673" cy="2176820"/>
          </a:xfrm>
          <a:prstGeom prst="rect">
            <a:avLst/>
          </a:prstGeom>
        </p:spPr>
        <p:txBody>
          <a:bodyPr lIns="91439" tIns="45719" rIns="91439" bIns="45719" anchor="t">
            <a:noAutofit/>
          </a:bodyPr>
          <a:lstStyle>
            <a:lvl1pPr>
              <a:defRPr sz="1333"/>
            </a:lvl1pPr>
          </a:lstStyle>
          <a:p>
            <a:endParaRPr/>
          </a:p>
        </p:txBody>
      </p:sp>
      <p:sp>
        <p:nvSpPr>
          <p:cNvPr id="3957" name="Shape 3957"/>
          <p:cNvSpPr>
            <a:spLocks noGrp="1"/>
          </p:cNvSpPr>
          <p:nvPr>
            <p:ph type="pic" sz="quarter" idx="15"/>
          </p:nvPr>
        </p:nvSpPr>
        <p:spPr>
          <a:xfrm>
            <a:off x="649330" y="3488138"/>
            <a:ext cx="2567673" cy="2176820"/>
          </a:xfrm>
          <a:prstGeom prst="rect">
            <a:avLst/>
          </a:prstGeom>
        </p:spPr>
        <p:txBody>
          <a:bodyPr lIns="91439" tIns="45719" rIns="91439" bIns="45719" anchor="t">
            <a:noAutofit/>
          </a:bodyPr>
          <a:lstStyle>
            <a:lvl1pPr>
              <a:defRPr sz="1333"/>
            </a:lvl1pPr>
          </a:lstStyle>
          <a:p>
            <a:endParaRPr/>
          </a:p>
        </p:txBody>
      </p:sp>
      <p:sp>
        <p:nvSpPr>
          <p:cNvPr id="3958" name="Shape 3958"/>
          <p:cNvSpPr>
            <a:spLocks noGrp="1"/>
          </p:cNvSpPr>
          <p:nvPr>
            <p:ph type="pic" sz="quarter" idx="16"/>
          </p:nvPr>
        </p:nvSpPr>
        <p:spPr>
          <a:xfrm>
            <a:off x="3392120" y="1157223"/>
            <a:ext cx="2567673" cy="2176820"/>
          </a:xfrm>
          <a:prstGeom prst="rect">
            <a:avLst/>
          </a:prstGeom>
        </p:spPr>
        <p:txBody>
          <a:bodyPr lIns="91439" tIns="45719" rIns="91439" bIns="45719" anchor="t">
            <a:noAutofit/>
          </a:bodyPr>
          <a:lstStyle>
            <a:lvl1pPr>
              <a:defRPr sz="1333"/>
            </a:lvl1pPr>
          </a:lstStyle>
          <a:p>
            <a:endParaRPr/>
          </a:p>
        </p:txBody>
      </p:sp>
      <p:sp>
        <p:nvSpPr>
          <p:cNvPr id="3959" name="Shape 3959"/>
          <p:cNvSpPr>
            <a:spLocks noGrp="1"/>
          </p:cNvSpPr>
          <p:nvPr>
            <p:ph type="pic" sz="quarter" idx="17"/>
          </p:nvPr>
        </p:nvSpPr>
        <p:spPr>
          <a:xfrm>
            <a:off x="3392120" y="3488138"/>
            <a:ext cx="2567673" cy="2176820"/>
          </a:xfrm>
          <a:prstGeom prst="rect">
            <a:avLst/>
          </a:prstGeom>
        </p:spPr>
        <p:txBody>
          <a:bodyPr lIns="91439" tIns="45719" rIns="91439" bIns="45719" anchor="t">
            <a:noAutofit/>
          </a:bodyPr>
          <a:lstStyle>
            <a:lvl1pPr>
              <a:defRPr sz="1333"/>
            </a:lvl1pPr>
          </a:lstStyle>
          <a:p>
            <a:endParaRPr/>
          </a:p>
        </p:txBody>
      </p:sp>
      <p:sp>
        <p:nvSpPr>
          <p:cNvPr id="3960" name="Shape 3960"/>
          <p:cNvSpPr>
            <a:spLocks noGrp="1"/>
          </p:cNvSpPr>
          <p:nvPr>
            <p:ph type="pic" sz="quarter" idx="18"/>
          </p:nvPr>
        </p:nvSpPr>
        <p:spPr>
          <a:xfrm>
            <a:off x="6134904" y="1157223"/>
            <a:ext cx="2567673" cy="2176820"/>
          </a:xfrm>
          <a:prstGeom prst="rect">
            <a:avLst/>
          </a:prstGeom>
        </p:spPr>
        <p:txBody>
          <a:bodyPr lIns="91439" tIns="45719" rIns="91439" bIns="45719" anchor="t">
            <a:noAutofit/>
          </a:bodyPr>
          <a:lstStyle>
            <a:lvl1pPr>
              <a:defRPr sz="1333"/>
            </a:lvl1pPr>
          </a:lstStyle>
          <a:p>
            <a:endParaRPr/>
          </a:p>
        </p:txBody>
      </p:sp>
      <p:sp>
        <p:nvSpPr>
          <p:cNvPr id="3961" name="Shape 3961"/>
          <p:cNvSpPr>
            <a:spLocks noGrp="1"/>
          </p:cNvSpPr>
          <p:nvPr>
            <p:ph type="pic" sz="quarter" idx="19"/>
          </p:nvPr>
        </p:nvSpPr>
        <p:spPr>
          <a:xfrm>
            <a:off x="6134904" y="3488138"/>
            <a:ext cx="2567673" cy="2176820"/>
          </a:xfrm>
          <a:prstGeom prst="rect">
            <a:avLst/>
          </a:prstGeom>
        </p:spPr>
        <p:txBody>
          <a:bodyPr lIns="91439" tIns="45719" rIns="91439" bIns="45719" anchor="t">
            <a:noAutofit/>
          </a:bodyPr>
          <a:lstStyle>
            <a:lvl1pPr>
              <a:defRPr sz="1333"/>
            </a:lvl1pPr>
          </a:lstStyle>
          <a:p>
            <a:endParaRPr/>
          </a:p>
        </p:txBody>
      </p:sp>
      <p:sp>
        <p:nvSpPr>
          <p:cNvPr id="3962" name="Shape 3962"/>
          <p:cNvSpPr>
            <a:spLocks noGrp="1"/>
          </p:cNvSpPr>
          <p:nvPr>
            <p:ph type="pic" sz="quarter" idx="20"/>
          </p:nvPr>
        </p:nvSpPr>
        <p:spPr>
          <a:xfrm>
            <a:off x="8877692" y="1157223"/>
            <a:ext cx="2567673" cy="2176820"/>
          </a:xfrm>
          <a:prstGeom prst="rect">
            <a:avLst/>
          </a:prstGeom>
        </p:spPr>
        <p:txBody>
          <a:bodyPr lIns="91439" tIns="45719" rIns="91439" bIns="45719" anchor="t">
            <a:noAutofit/>
          </a:bodyPr>
          <a:lstStyle>
            <a:lvl1pPr>
              <a:defRPr sz="1333"/>
            </a:lvl1pPr>
          </a:lstStyle>
          <a:p>
            <a:endParaRPr/>
          </a:p>
        </p:txBody>
      </p:sp>
      <p:sp>
        <p:nvSpPr>
          <p:cNvPr id="3963" name="Shape 3963"/>
          <p:cNvSpPr>
            <a:spLocks noGrp="1"/>
          </p:cNvSpPr>
          <p:nvPr>
            <p:ph type="pic" sz="quarter" idx="21"/>
          </p:nvPr>
        </p:nvSpPr>
        <p:spPr>
          <a:xfrm>
            <a:off x="8877692" y="3488138"/>
            <a:ext cx="2567673" cy="217682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18434364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ortfolio 26">
    <p:spTree>
      <p:nvGrpSpPr>
        <p:cNvPr id="1" name=""/>
        <p:cNvGrpSpPr/>
        <p:nvPr/>
      </p:nvGrpSpPr>
      <p:grpSpPr>
        <a:xfrm>
          <a:off x="0" y="0"/>
          <a:ext cx="0" cy="0"/>
          <a:chOff x="0" y="0"/>
          <a:chExt cx="0" cy="0"/>
        </a:xfrm>
      </p:grpSpPr>
      <p:sp>
        <p:nvSpPr>
          <p:cNvPr id="3970" name="Shape 3970"/>
          <p:cNvSpPr>
            <a:spLocks noGrp="1"/>
          </p:cNvSpPr>
          <p:nvPr>
            <p:ph type="pic" sz="quarter" idx="13"/>
          </p:nvPr>
        </p:nvSpPr>
        <p:spPr>
          <a:xfrm>
            <a:off x="649334" y="1118037"/>
            <a:ext cx="3460751" cy="2176820"/>
          </a:xfrm>
          <a:prstGeom prst="rect">
            <a:avLst/>
          </a:prstGeom>
        </p:spPr>
        <p:txBody>
          <a:bodyPr lIns="91439" tIns="45719" rIns="91439" bIns="45719" anchor="t">
            <a:noAutofit/>
          </a:bodyPr>
          <a:lstStyle>
            <a:lvl1pPr>
              <a:defRPr sz="1333"/>
            </a:lvl1pPr>
          </a:lstStyle>
          <a:p>
            <a:endParaRPr/>
          </a:p>
        </p:txBody>
      </p:sp>
      <p:sp>
        <p:nvSpPr>
          <p:cNvPr id="3983" name="Shape 3983"/>
          <p:cNvSpPr>
            <a:spLocks noGrp="1"/>
          </p:cNvSpPr>
          <p:nvPr>
            <p:ph type="pic" sz="quarter" idx="15"/>
          </p:nvPr>
        </p:nvSpPr>
        <p:spPr>
          <a:xfrm>
            <a:off x="649334" y="3485306"/>
            <a:ext cx="3460751" cy="2176820"/>
          </a:xfrm>
          <a:prstGeom prst="rect">
            <a:avLst/>
          </a:prstGeom>
        </p:spPr>
        <p:txBody>
          <a:bodyPr lIns="91439" tIns="45719" rIns="91439" bIns="45719" anchor="t">
            <a:noAutofit/>
          </a:bodyPr>
          <a:lstStyle>
            <a:lvl1pPr>
              <a:defRPr sz="1333"/>
            </a:lvl1pPr>
          </a:lstStyle>
          <a:p>
            <a:endParaRPr/>
          </a:p>
        </p:txBody>
      </p:sp>
      <p:sp>
        <p:nvSpPr>
          <p:cNvPr id="3984" name="Shape 3984"/>
          <p:cNvSpPr>
            <a:spLocks noGrp="1"/>
          </p:cNvSpPr>
          <p:nvPr>
            <p:ph type="pic" sz="quarter" idx="16"/>
          </p:nvPr>
        </p:nvSpPr>
        <p:spPr>
          <a:xfrm>
            <a:off x="4315079" y="1118037"/>
            <a:ext cx="3460751" cy="2176820"/>
          </a:xfrm>
          <a:prstGeom prst="rect">
            <a:avLst/>
          </a:prstGeom>
        </p:spPr>
        <p:txBody>
          <a:bodyPr lIns="91439" tIns="45719" rIns="91439" bIns="45719" anchor="t">
            <a:noAutofit/>
          </a:bodyPr>
          <a:lstStyle>
            <a:lvl1pPr>
              <a:defRPr sz="1333"/>
            </a:lvl1pPr>
          </a:lstStyle>
          <a:p>
            <a:endParaRPr/>
          </a:p>
        </p:txBody>
      </p:sp>
      <p:sp>
        <p:nvSpPr>
          <p:cNvPr id="3985" name="Shape 3985"/>
          <p:cNvSpPr>
            <a:spLocks noGrp="1"/>
          </p:cNvSpPr>
          <p:nvPr>
            <p:ph type="pic" sz="quarter" idx="17"/>
          </p:nvPr>
        </p:nvSpPr>
        <p:spPr>
          <a:xfrm>
            <a:off x="4315079" y="3485306"/>
            <a:ext cx="3460751" cy="2176820"/>
          </a:xfrm>
          <a:prstGeom prst="rect">
            <a:avLst/>
          </a:prstGeom>
        </p:spPr>
        <p:txBody>
          <a:bodyPr lIns="91439" tIns="45719" rIns="91439" bIns="45719" anchor="t">
            <a:noAutofit/>
          </a:bodyPr>
          <a:lstStyle>
            <a:lvl1pPr>
              <a:defRPr sz="1333"/>
            </a:lvl1pPr>
          </a:lstStyle>
          <a:p>
            <a:endParaRPr/>
          </a:p>
        </p:txBody>
      </p:sp>
      <p:sp>
        <p:nvSpPr>
          <p:cNvPr id="3986" name="Shape 3986"/>
          <p:cNvSpPr>
            <a:spLocks noGrp="1"/>
          </p:cNvSpPr>
          <p:nvPr>
            <p:ph type="pic" sz="quarter" idx="18"/>
          </p:nvPr>
        </p:nvSpPr>
        <p:spPr>
          <a:xfrm>
            <a:off x="7980823" y="1118037"/>
            <a:ext cx="3460751" cy="2176820"/>
          </a:xfrm>
          <a:prstGeom prst="rect">
            <a:avLst/>
          </a:prstGeom>
        </p:spPr>
        <p:txBody>
          <a:bodyPr lIns="91439" tIns="45719" rIns="91439" bIns="45719" anchor="t">
            <a:noAutofit/>
          </a:bodyPr>
          <a:lstStyle>
            <a:lvl1pPr>
              <a:defRPr sz="1333"/>
            </a:lvl1pPr>
          </a:lstStyle>
          <a:p>
            <a:endParaRPr/>
          </a:p>
        </p:txBody>
      </p:sp>
      <p:sp>
        <p:nvSpPr>
          <p:cNvPr id="3987" name="Shape 3987"/>
          <p:cNvSpPr>
            <a:spLocks noGrp="1"/>
          </p:cNvSpPr>
          <p:nvPr>
            <p:ph type="pic" sz="quarter" idx="19"/>
          </p:nvPr>
        </p:nvSpPr>
        <p:spPr>
          <a:xfrm>
            <a:off x="7980823" y="3485306"/>
            <a:ext cx="3460751" cy="217682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40806399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ortfolio 27">
    <p:spTree>
      <p:nvGrpSpPr>
        <p:cNvPr id="1" name=""/>
        <p:cNvGrpSpPr/>
        <p:nvPr/>
      </p:nvGrpSpPr>
      <p:grpSpPr>
        <a:xfrm>
          <a:off x="0" y="0"/>
          <a:ext cx="0" cy="0"/>
          <a:chOff x="0" y="0"/>
          <a:chExt cx="0" cy="0"/>
        </a:xfrm>
      </p:grpSpPr>
      <p:sp>
        <p:nvSpPr>
          <p:cNvPr id="3994" name="Shape 3994"/>
          <p:cNvSpPr>
            <a:spLocks noGrp="1"/>
          </p:cNvSpPr>
          <p:nvPr>
            <p:ph type="pic" sz="quarter" idx="13"/>
          </p:nvPr>
        </p:nvSpPr>
        <p:spPr>
          <a:xfrm>
            <a:off x="649330" y="1405055"/>
            <a:ext cx="3276601" cy="1587500"/>
          </a:xfrm>
          <a:prstGeom prst="rect">
            <a:avLst/>
          </a:prstGeom>
        </p:spPr>
        <p:txBody>
          <a:bodyPr lIns="91439" tIns="45719" rIns="91439" bIns="45719" anchor="t">
            <a:noAutofit/>
          </a:bodyPr>
          <a:lstStyle>
            <a:lvl1pPr>
              <a:defRPr sz="1333"/>
            </a:lvl1pPr>
          </a:lstStyle>
          <a:p>
            <a:endParaRPr/>
          </a:p>
        </p:txBody>
      </p:sp>
      <p:sp>
        <p:nvSpPr>
          <p:cNvPr id="4007" name="Shape 4007"/>
          <p:cNvSpPr>
            <a:spLocks noGrp="1"/>
          </p:cNvSpPr>
          <p:nvPr>
            <p:ph type="pic" sz="quarter" idx="15"/>
          </p:nvPr>
        </p:nvSpPr>
        <p:spPr>
          <a:xfrm>
            <a:off x="649330" y="3848531"/>
            <a:ext cx="3276601" cy="1587500"/>
          </a:xfrm>
          <a:prstGeom prst="rect">
            <a:avLst/>
          </a:prstGeom>
        </p:spPr>
        <p:txBody>
          <a:bodyPr lIns="91439" tIns="45719" rIns="91439" bIns="45719" anchor="t">
            <a:noAutofit/>
          </a:bodyPr>
          <a:lstStyle>
            <a:lvl1pPr>
              <a:defRPr sz="1333"/>
            </a:lvl1pPr>
          </a:lstStyle>
          <a:p>
            <a:endParaRPr/>
          </a:p>
        </p:txBody>
      </p:sp>
      <p:sp>
        <p:nvSpPr>
          <p:cNvPr id="4008" name="Shape 4008"/>
          <p:cNvSpPr>
            <a:spLocks noGrp="1"/>
          </p:cNvSpPr>
          <p:nvPr>
            <p:ph type="pic" sz="quarter" idx="16"/>
          </p:nvPr>
        </p:nvSpPr>
        <p:spPr>
          <a:xfrm>
            <a:off x="4408616" y="1405055"/>
            <a:ext cx="3276601" cy="1587500"/>
          </a:xfrm>
          <a:prstGeom prst="rect">
            <a:avLst/>
          </a:prstGeom>
        </p:spPr>
        <p:txBody>
          <a:bodyPr lIns="91439" tIns="45719" rIns="91439" bIns="45719" anchor="t">
            <a:noAutofit/>
          </a:bodyPr>
          <a:lstStyle>
            <a:lvl1pPr>
              <a:defRPr sz="1333"/>
            </a:lvl1pPr>
          </a:lstStyle>
          <a:p>
            <a:endParaRPr/>
          </a:p>
        </p:txBody>
      </p:sp>
      <p:sp>
        <p:nvSpPr>
          <p:cNvPr id="4009" name="Shape 4009"/>
          <p:cNvSpPr>
            <a:spLocks noGrp="1"/>
          </p:cNvSpPr>
          <p:nvPr>
            <p:ph type="pic" sz="quarter" idx="17"/>
          </p:nvPr>
        </p:nvSpPr>
        <p:spPr>
          <a:xfrm>
            <a:off x="4408616" y="3848531"/>
            <a:ext cx="3276601" cy="1587500"/>
          </a:xfrm>
          <a:prstGeom prst="rect">
            <a:avLst/>
          </a:prstGeom>
        </p:spPr>
        <p:txBody>
          <a:bodyPr lIns="91439" tIns="45719" rIns="91439" bIns="45719" anchor="t">
            <a:noAutofit/>
          </a:bodyPr>
          <a:lstStyle>
            <a:lvl1pPr>
              <a:defRPr sz="1333"/>
            </a:lvl1pPr>
          </a:lstStyle>
          <a:p>
            <a:endParaRPr/>
          </a:p>
        </p:txBody>
      </p:sp>
      <p:sp>
        <p:nvSpPr>
          <p:cNvPr id="4010" name="Shape 4010"/>
          <p:cNvSpPr>
            <a:spLocks noGrp="1"/>
          </p:cNvSpPr>
          <p:nvPr>
            <p:ph type="pic" sz="quarter" idx="18"/>
          </p:nvPr>
        </p:nvSpPr>
        <p:spPr>
          <a:xfrm>
            <a:off x="8167901" y="1405055"/>
            <a:ext cx="3276601" cy="1587500"/>
          </a:xfrm>
          <a:prstGeom prst="rect">
            <a:avLst/>
          </a:prstGeom>
        </p:spPr>
        <p:txBody>
          <a:bodyPr lIns="91439" tIns="45719" rIns="91439" bIns="45719" anchor="t">
            <a:noAutofit/>
          </a:bodyPr>
          <a:lstStyle>
            <a:lvl1pPr>
              <a:defRPr sz="1333"/>
            </a:lvl1pPr>
          </a:lstStyle>
          <a:p>
            <a:endParaRPr/>
          </a:p>
        </p:txBody>
      </p:sp>
      <p:sp>
        <p:nvSpPr>
          <p:cNvPr id="4011" name="Shape 4011"/>
          <p:cNvSpPr>
            <a:spLocks noGrp="1"/>
          </p:cNvSpPr>
          <p:nvPr>
            <p:ph type="pic" sz="quarter" idx="19"/>
          </p:nvPr>
        </p:nvSpPr>
        <p:spPr>
          <a:xfrm>
            <a:off x="8167901" y="3848531"/>
            <a:ext cx="3276601" cy="15875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3290688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eet our design team">
    <p:spTree>
      <p:nvGrpSpPr>
        <p:cNvPr id="1" name=""/>
        <p:cNvGrpSpPr/>
        <p:nvPr/>
      </p:nvGrpSpPr>
      <p:grpSpPr>
        <a:xfrm>
          <a:off x="0" y="0"/>
          <a:ext cx="0" cy="0"/>
          <a:chOff x="0" y="0"/>
          <a:chExt cx="0" cy="0"/>
        </a:xfrm>
      </p:grpSpPr>
      <p:sp>
        <p:nvSpPr>
          <p:cNvPr id="26" name="Picture Placeholder 25"/>
          <p:cNvSpPr>
            <a:spLocks noGrp="1"/>
          </p:cNvSpPr>
          <p:nvPr>
            <p:ph type="pic" sz="quarter" idx="10"/>
          </p:nvPr>
        </p:nvSpPr>
        <p:spPr>
          <a:xfrm>
            <a:off x="700381" y="1483785"/>
            <a:ext cx="1977204" cy="3464983"/>
          </a:xfrm>
          <a:prstGeom prst="rect">
            <a:avLst/>
          </a:prstGeom>
        </p:spPr>
        <p:txBody>
          <a:bodyPr vert="horz"/>
          <a:lstStyle/>
          <a:p>
            <a:endParaRPr lang="en-US"/>
          </a:p>
        </p:txBody>
      </p:sp>
      <p:sp>
        <p:nvSpPr>
          <p:cNvPr id="27" name="Picture Placeholder 25"/>
          <p:cNvSpPr>
            <a:spLocks noGrp="1"/>
          </p:cNvSpPr>
          <p:nvPr>
            <p:ph type="pic" sz="quarter" idx="11"/>
          </p:nvPr>
        </p:nvSpPr>
        <p:spPr>
          <a:xfrm>
            <a:off x="3249181" y="1483785"/>
            <a:ext cx="1281607" cy="3464983"/>
          </a:xfrm>
          <a:prstGeom prst="rect">
            <a:avLst/>
          </a:prstGeom>
        </p:spPr>
        <p:txBody>
          <a:bodyPr vert="horz"/>
          <a:lstStyle/>
          <a:p>
            <a:endParaRPr lang="en-US"/>
          </a:p>
        </p:txBody>
      </p:sp>
      <p:sp>
        <p:nvSpPr>
          <p:cNvPr id="28" name="Picture Placeholder 25"/>
          <p:cNvSpPr>
            <a:spLocks noGrp="1"/>
          </p:cNvSpPr>
          <p:nvPr>
            <p:ph type="pic" sz="quarter" idx="12"/>
          </p:nvPr>
        </p:nvSpPr>
        <p:spPr>
          <a:xfrm>
            <a:off x="4979408" y="1483785"/>
            <a:ext cx="2267155" cy="3464983"/>
          </a:xfrm>
          <a:prstGeom prst="rect">
            <a:avLst/>
          </a:prstGeom>
        </p:spPr>
        <p:txBody>
          <a:bodyPr vert="horz"/>
          <a:lstStyle/>
          <a:p>
            <a:endParaRPr lang="en-US"/>
          </a:p>
        </p:txBody>
      </p:sp>
      <p:sp>
        <p:nvSpPr>
          <p:cNvPr id="29" name="Picture Placeholder 25"/>
          <p:cNvSpPr>
            <a:spLocks noGrp="1"/>
          </p:cNvSpPr>
          <p:nvPr>
            <p:ph type="pic" sz="quarter" idx="13"/>
          </p:nvPr>
        </p:nvSpPr>
        <p:spPr>
          <a:xfrm>
            <a:off x="7560698" y="1483785"/>
            <a:ext cx="1286743" cy="3464983"/>
          </a:xfrm>
          <a:prstGeom prst="rect">
            <a:avLst/>
          </a:prstGeom>
        </p:spPr>
        <p:txBody>
          <a:bodyPr vert="horz"/>
          <a:lstStyle/>
          <a:p>
            <a:endParaRPr lang="en-US"/>
          </a:p>
        </p:txBody>
      </p:sp>
      <p:sp>
        <p:nvSpPr>
          <p:cNvPr id="30" name="Picture Placeholder 25"/>
          <p:cNvSpPr>
            <a:spLocks noGrp="1"/>
          </p:cNvSpPr>
          <p:nvPr>
            <p:ph type="pic" sz="quarter" idx="14"/>
          </p:nvPr>
        </p:nvSpPr>
        <p:spPr>
          <a:xfrm>
            <a:off x="9740117" y="1483785"/>
            <a:ext cx="1410736" cy="3464983"/>
          </a:xfrm>
          <a:prstGeom prst="rect">
            <a:avLst/>
          </a:prstGeom>
        </p:spPr>
        <p:txBody>
          <a:bodyPr vert="horz"/>
          <a:lstStyle/>
          <a:p>
            <a:endParaRPr lang="en-US"/>
          </a:p>
        </p:txBody>
      </p:sp>
    </p:spTree>
    <p:extLst>
      <p:ext uri="{BB962C8B-B14F-4D97-AF65-F5344CB8AC3E}">
        <p14:creationId xmlns:p14="http://schemas.microsoft.com/office/powerpoint/2010/main" val="32155415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ur Portfolio 05">
    <p:spTree>
      <p:nvGrpSpPr>
        <p:cNvPr id="1" name=""/>
        <p:cNvGrpSpPr/>
        <p:nvPr/>
      </p:nvGrpSpPr>
      <p:grpSpPr>
        <a:xfrm>
          <a:off x="0" y="0"/>
          <a:ext cx="0" cy="0"/>
          <a:chOff x="0" y="0"/>
          <a:chExt cx="0" cy="0"/>
        </a:xfrm>
      </p:grpSpPr>
      <p:sp>
        <p:nvSpPr>
          <p:cNvPr id="27" name="Picture Placeholder 26"/>
          <p:cNvSpPr>
            <a:spLocks noGrp="1"/>
          </p:cNvSpPr>
          <p:nvPr>
            <p:ph type="pic" sz="quarter" idx="10"/>
          </p:nvPr>
        </p:nvSpPr>
        <p:spPr>
          <a:xfrm rot="2700000">
            <a:off x="2636456" y="1940524"/>
            <a:ext cx="2014416" cy="2012753"/>
          </a:xfrm>
          <a:prstGeom prst="rect">
            <a:avLst/>
          </a:prstGeom>
        </p:spPr>
        <p:txBody>
          <a:bodyPr vert="horz"/>
          <a:lstStyle>
            <a:lvl1pPr>
              <a:defRPr>
                <a:solidFill>
                  <a:srgbClr val="7B838B"/>
                </a:solidFill>
              </a:defRPr>
            </a:lvl1pPr>
          </a:lstStyle>
          <a:p>
            <a:endParaRPr lang="en-US"/>
          </a:p>
        </p:txBody>
      </p:sp>
      <p:sp>
        <p:nvSpPr>
          <p:cNvPr id="28" name="Picture Placeholder 26"/>
          <p:cNvSpPr>
            <a:spLocks noGrp="1"/>
          </p:cNvSpPr>
          <p:nvPr>
            <p:ph type="pic" sz="quarter" idx="11"/>
          </p:nvPr>
        </p:nvSpPr>
        <p:spPr>
          <a:xfrm rot="2700000">
            <a:off x="5823580" y="1940524"/>
            <a:ext cx="2014416" cy="2012753"/>
          </a:xfrm>
          <a:prstGeom prst="rect">
            <a:avLst/>
          </a:prstGeom>
        </p:spPr>
        <p:txBody>
          <a:bodyPr vert="horz"/>
          <a:lstStyle>
            <a:lvl1pPr>
              <a:defRPr>
                <a:solidFill>
                  <a:srgbClr val="7B838B"/>
                </a:solidFill>
              </a:defRPr>
            </a:lvl1pPr>
          </a:lstStyle>
          <a:p>
            <a:endParaRPr lang="en-US"/>
          </a:p>
        </p:txBody>
      </p:sp>
      <p:sp>
        <p:nvSpPr>
          <p:cNvPr id="29" name="Picture Placeholder 26"/>
          <p:cNvSpPr>
            <a:spLocks noGrp="1"/>
          </p:cNvSpPr>
          <p:nvPr>
            <p:ph type="pic" sz="quarter" idx="12"/>
          </p:nvPr>
        </p:nvSpPr>
        <p:spPr>
          <a:xfrm rot="2700000">
            <a:off x="9009175" y="1940524"/>
            <a:ext cx="2014416" cy="2012753"/>
          </a:xfrm>
          <a:prstGeom prst="rect">
            <a:avLst/>
          </a:prstGeom>
        </p:spPr>
        <p:txBody>
          <a:bodyPr vert="horz"/>
          <a:lstStyle>
            <a:lvl1pPr>
              <a:defRPr>
                <a:solidFill>
                  <a:srgbClr val="7B838B"/>
                </a:solidFill>
              </a:defRPr>
            </a:lvl1pPr>
          </a:lstStyle>
          <a:p>
            <a:endParaRPr lang="en-US"/>
          </a:p>
        </p:txBody>
      </p:sp>
      <p:sp>
        <p:nvSpPr>
          <p:cNvPr id="30" name="Picture Placeholder 26"/>
          <p:cNvSpPr>
            <a:spLocks noGrp="1"/>
          </p:cNvSpPr>
          <p:nvPr>
            <p:ph type="pic" sz="quarter" idx="13"/>
          </p:nvPr>
        </p:nvSpPr>
        <p:spPr>
          <a:xfrm rot="2700000">
            <a:off x="1031379" y="3496162"/>
            <a:ext cx="2014416" cy="2012753"/>
          </a:xfrm>
          <a:prstGeom prst="rect">
            <a:avLst/>
          </a:prstGeom>
        </p:spPr>
        <p:txBody>
          <a:bodyPr vert="horz"/>
          <a:lstStyle>
            <a:lvl1pPr>
              <a:defRPr>
                <a:solidFill>
                  <a:srgbClr val="7B838B"/>
                </a:solidFill>
              </a:defRPr>
            </a:lvl1pPr>
          </a:lstStyle>
          <a:p>
            <a:endParaRPr lang="en-US" dirty="0"/>
          </a:p>
        </p:txBody>
      </p:sp>
      <p:sp>
        <p:nvSpPr>
          <p:cNvPr id="31" name="Picture Placeholder 26"/>
          <p:cNvSpPr>
            <a:spLocks noGrp="1"/>
          </p:cNvSpPr>
          <p:nvPr>
            <p:ph type="pic" sz="quarter" idx="14"/>
          </p:nvPr>
        </p:nvSpPr>
        <p:spPr>
          <a:xfrm rot="2700000">
            <a:off x="4218503" y="3496162"/>
            <a:ext cx="2014416" cy="2012753"/>
          </a:xfrm>
          <a:prstGeom prst="rect">
            <a:avLst/>
          </a:prstGeom>
        </p:spPr>
        <p:txBody>
          <a:bodyPr vert="horz"/>
          <a:lstStyle>
            <a:lvl1pPr>
              <a:defRPr>
                <a:solidFill>
                  <a:srgbClr val="7B838B"/>
                </a:solidFill>
              </a:defRPr>
            </a:lvl1pPr>
          </a:lstStyle>
          <a:p>
            <a:endParaRPr lang="en-US"/>
          </a:p>
        </p:txBody>
      </p:sp>
      <p:sp>
        <p:nvSpPr>
          <p:cNvPr id="32" name="Picture Placeholder 26"/>
          <p:cNvSpPr>
            <a:spLocks noGrp="1"/>
          </p:cNvSpPr>
          <p:nvPr>
            <p:ph type="pic" sz="quarter" idx="15"/>
          </p:nvPr>
        </p:nvSpPr>
        <p:spPr>
          <a:xfrm rot="2700000">
            <a:off x="7420700" y="3496162"/>
            <a:ext cx="2014416" cy="2012753"/>
          </a:xfrm>
          <a:prstGeom prst="rect">
            <a:avLst/>
          </a:prstGeom>
        </p:spPr>
        <p:txBody>
          <a:bodyPr vert="horz"/>
          <a:lstStyle>
            <a:lvl1pPr>
              <a:defRPr>
                <a:solidFill>
                  <a:srgbClr val="7B838B"/>
                </a:solidFill>
              </a:defRPr>
            </a:lvl1pPr>
          </a:lstStyle>
          <a:p>
            <a:endParaRPr lang="en-US"/>
          </a:p>
        </p:txBody>
      </p:sp>
    </p:spTree>
    <p:extLst>
      <p:ext uri="{BB962C8B-B14F-4D97-AF65-F5344CB8AC3E}">
        <p14:creationId xmlns:p14="http://schemas.microsoft.com/office/powerpoint/2010/main" val="378274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585E723-5485-4496-99E8-EFDC901A61AB}"/>
              </a:ext>
            </a:extLst>
          </p:cNvPr>
          <p:cNvSpPr>
            <a:spLocks noGrp="1"/>
          </p:cNvSpPr>
          <p:nvPr>
            <p:ph type="pic" sz="quarter" idx="10"/>
          </p:nvPr>
        </p:nvSpPr>
        <p:spPr>
          <a:xfrm>
            <a:off x="5121275" y="1985963"/>
            <a:ext cx="2011363" cy="3709987"/>
          </a:xfrm>
          <a:prstGeom prst="rect">
            <a:avLst/>
          </a:prstGeom>
        </p:spPr>
        <p:txBody>
          <a:bodyPr/>
          <a:lstStyle/>
          <a:p>
            <a:endParaRPr lang="en-US"/>
          </a:p>
        </p:txBody>
      </p:sp>
      <p:sp>
        <p:nvSpPr>
          <p:cNvPr id="7" name="Picture Placeholder 6">
            <a:extLst>
              <a:ext uri="{FF2B5EF4-FFF2-40B4-BE49-F238E27FC236}">
                <a16:creationId xmlns:a16="http://schemas.microsoft.com/office/drawing/2014/main" id="{8AE31FA3-75C4-45BA-8FA4-D78F196A6B61}"/>
              </a:ext>
            </a:extLst>
          </p:cNvPr>
          <p:cNvSpPr>
            <a:spLocks noGrp="1"/>
          </p:cNvSpPr>
          <p:nvPr>
            <p:ph type="pic" sz="quarter" idx="11"/>
          </p:nvPr>
        </p:nvSpPr>
        <p:spPr>
          <a:xfrm>
            <a:off x="3487738" y="2168662"/>
            <a:ext cx="1331912" cy="3566477"/>
          </a:xfrm>
          <a:custGeom>
            <a:avLst/>
            <a:gdLst>
              <a:gd name="connsiteX0" fmla="*/ 0 w 1331912"/>
              <a:gd name="connsiteY0" fmla="*/ 0 h 3017837"/>
              <a:gd name="connsiteX1" fmla="*/ 1331912 w 1331912"/>
              <a:gd name="connsiteY1" fmla="*/ 0 h 3017837"/>
              <a:gd name="connsiteX2" fmla="*/ 1331912 w 1331912"/>
              <a:gd name="connsiteY2" fmla="*/ 3017837 h 3017837"/>
              <a:gd name="connsiteX3" fmla="*/ 0 w 1331912"/>
              <a:gd name="connsiteY3" fmla="*/ 3017837 h 3017837"/>
              <a:gd name="connsiteX4" fmla="*/ 0 w 1331912"/>
              <a:gd name="connsiteY4" fmla="*/ 0 h 3017837"/>
              <a:gd name="connsiteX0" fmla="*/ 0 w 1331912"/>
              <a:gd name="connsiteY0" fmla="*/ 509451 h 3527288"/>
              <a:gd name="connsiteX1" fmla="*/ 1331912 w 1331912"/>
              <a:gd name="connsiteY1" fmla="*/ 0 h 3527288"/>
              <a:gd name="connsiteX2" fmla="*/ 1331912 w 1331912"/>
              <a:gd name="connsiteY2" fmla="*/ 3527288 h 3527288"/>
              <a:gd name="connsiteX3" fmla="*/ 0 w 1331912"/>
              <a:gd name="connsiteY3" fmla="*/ 3527288 h 3527288"/>
              <a:gd name="connsiteX4" fmla="*/ 0 w 1331912"/>
              <a:gd name="connsiteY4" fmla="*/ 509451 h 3527288"/>
              <a:gd name="connsiteX0" fmla="*/ 0 w 1331912"/>
              <a:gd name="connsiteY0" fmla="*/ 509451 h 3566477"/>
              <a:gd name="connsiteX1" fmla="*/ 1331912 w 1331912"/>
              <a:gd name="connsiteY1" fmla="*/ 0 h 3566477"/>
              <a:gd name="connsiteX2" fmla="*/ 1331912 w 1331912"/>
              <a:gd name="connsiteY2" fmla="*/ 3527288 h 3566477"/>
              <a:gd name="connsiteX3" fmla="*/ 0 w 1331912"/>
              <a:gd name="connsiteY3" fmla="*/ 3566477 h 3566477"/>
              <a:gd name="connsiteX4" fmla="*/ 0 w 1331912"/>
              <a:gd name="connsiteY4" fmla="*/ 509451 h 356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912" h="3566477">
                <a:moveTo>
                  <a:pt x="0" y="509451"/>
                </a:moveTo>
                <a:lnTo>
                  <a:pt x="1331912" y="0"/>
                </a:lnTo>
                <a:lnTo>
                  <a:pt x="1331912" y="3527288"/>
                </a:lnTo>
                <a:lnTo>
                  <a:pt x="0" y="3566477"/>
                </a:lnTo>
                <a:lnTo>
                  <a:pt x="0" y="509451"/>
                </a:lnTo>
                <a:close/>
              </a:path>
            </a:pathLst>
          </a:custGeom>
        </p:spPr>
        <p:txBody>
          <a:bodyPr/>
          <a:lstStyle/>
          <a:p>
            <a:endParaRPr lang="en-US"/>
          </a:p>
        </p:txBody>
      </p:sp>
      <p:sp>
        <p:nvSpPr>
          <p:cNvPr id="9" name="Picture Placeholder 8">
            <a:extLst>
              <a:ext uri="{FF2B5EF4-FFF2-40B4-BE49-F238E27FC236}">
                <a16:creationId xmlns:a16="http://schemas.microsoft.com/office/drawing/2014/main" id="{0208ED0C-9915-4B8B-A48B-5B70832E62F4}"/>
              </a:ext>
            </a:extLst>
          </p:cNvPr>
          <p:cNvSpPr>
            <a:spLocks noGrp="1"/>
          </p:cNvSpPr>
          <p:nvPr>
            <p:ph type="pic" sz="quarter" idx="12"/>
          </p:nvPr>
        </p:nvSpPr>
        <p:spPr>
          <a:xfrm>
            <a:off x="7367588" y="2168525"/>
            <a:ext cx="1290637" cy="3603625"/>
          </a:xfrm>
          <a:custGeom>
            <a:avLst/>
            <a:gdLst>
              <a:gd name="connsiteX0" fmla="*/ 0 w 1285875"/>
              <a:gd name="connsiteY0" fmla="*/ 0 h 3527425"/>
              <a:gd name="connsiteX1" fmla="*/ 1285875 w 1285875"/>
              <a:gd name="connsiteY1" fmla="*/ 0 h 3527425"/>
              <a:gd name="connsiteX2" fmla="*/ 1285875 w 1285875"/>
              <a:gd name="connsiteY2" fmla="*/ 3527425 h 3527425"/>
              <a:gd name="connsiteX3" fmla="*/ 0 w 1285875"/>
              <a:gd name="connsiteY3" fmla="*/ 3527425 h 3527425"/>
              <a:gd name="connsiteX4" fmla="*/ 0 w 1285875"/>
              <a:gd name="connsiteY4" fmla="*/ 0 h 3527425"/>
              <a:gd name="connsiteX0" fmla="*/ 0 w 1290637"/>
              <a:gd name="connsiteY0" fmla="*/ 0 h 3603625"/>
              <a:gd name="connsiteX1" fmla="*/ 1285875 w 1290637"/>
              <a:gd name="connsiteY1" fmla="*/ 0 h 3603625"/>
              <a:gd name="connsiteX2" fmla="*/ 1290637 w 1290637"/>
              <a:gd name="connsiteY2" fmla="*/ 3603625 h 3603625"/>
              <a:gd name="connsiteX3" fmla="*/ 0 w 1290637"/>
              <a:gd name="connsiteY3" fmla="*/ 3527425 h 3603625"/>
              <a:gd name="connsiteX4" fmla="*/ 0 w 1290637"/>
              <a:gd name="connsiteY4" fmla="*/ 0 h 3603625"/>
              <a:gd name="connsiteX0" fmla="*/ 0 w 1290637"/>
              <a:gd name="connsiteY0" fmla="*/ 0 h 3603625"/>
              <a:gd name="connsiteX1" fmla="*/ 1276350 w 1290637"/>
              <a:gd name="connsiteY1" fmla="*/ 561975 h 3603625"/>
              <a:gd name="connsiteX2" fmla="*/ 1290637 w 1290637"/>
              <a:gd name="connsiteY2" fmla="*/ 3603625 h 3603625"/>
              <a:gd name="connsiteX3" fmla="*/ 0 w 1290637"/>
              <a:gd name="connsiteY3" fmla="*/ 3527425 h 3603625"/>
              <a:gd name="connsiteX4" fmla="*/ 0 w 1290637"/>
              <a:gd name="connsiteY4" fmla="*/ 0 h 360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37" h="3603625">
                <a:moveTo>
                  <a:pt x="0" y="0"/>
                </a:moveTo>
                <a:lnTo>
                  <a:pt x="1276350" y="561975"/>
                </a:lnTo>
                <a:cubicBezTo>
                  <a:pt x="1277937" y="1763183"/>
                  <a:pt x="1289050" y="2402417"/>
                  <a:pt x="1290637" y="3603625"/>
                </a:cubicBezTo>
                <a:lnTo>
                  <a:pt x="0" y="3527425"/>
                </a:lnTo>
                <a:lnTo>
                  <a:pt x="0" y="0"/>
                </a:lnTo>
                <a:close/>
              </a:path>
            </a:pathLst>
          </a:custGeom>
        </p:spPr>
        <p:txBody>
          <a:bodyPr/>
          <a:lstStyle/>
          <a:p>
            <a:endParaRPr lang="en-US"/>
          </a:p>
        </p:txBody>
      </p:sp>
    </p:spTree>
    <p:extLst>
      <p:ext uri="{BB962C8B-B14F-4D97-AF65-F5344CB8AC3E}">
        <p14:creationId xmlns:p14="http://schemas.microsoft.com/office/powerpoint/2010/main" val="6574866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ur Portfolio 06">
    <p:spTree>
      <p:nvGrpSpPr>
        <p:cNvPr id="1" name=""/>
        <p:cNvGrpSpPr/>
        <p:nvPr/>
      </p:nvGrpSpPr>
      <p:grpSpPr>
        <a:xfrm>
          <a:off x="0" y="0"/>
          <a:ext cx="0" cy="0"/>
          <a:chOff x="0" y="0"/>
          <a:chExt cx="0" cy="0"/>
        </a:xfrm>
      </p:grpSpPr>
      <p:sp>
        <p:nvSpPr>
          <p:cNvPr id="26" name="Picture Placeholder 25"/>
          <p:cNvSpPr>
            <a:spLocks noGrp="1"/>
          </p:cNvSpPr>
          <p:nvPr>
            <p:ph type="pic" sz="quarter" idx="10"/>
          </p:nvPr>
        </p:nvSpPr>
        <p:spPr>
          <a:xfrm>
            <a:off x="2436930" y="4416651"/>
            <a:ext cx="2441348" cy="2441349"/>
          </a:xfrm>
          <a:prstGeom prst="rect">
            <a:avLst/>
          </a:prstGeom>
        </p:spPr>
        <p:txBody>
          <a:bodyPr vert="horz"/>
          <a:lstStyle>
            <a:lvl1pPr>
              <a:defRPr>
                <a:solidFill>
                  <a:srgbClr val="7B838B"/>
                </a:solidFill>
              </a:defRPr>
            </a:lvl1pPr>
          </a:lstStyle>
          <a:p>
            <a:endParaRPr lang="en-US"/>
          </a:p>
        </p:txBody>
      </p:sp>
      <p:sp>
        <p:nvSpPr>
          <p:cNvPr id="27" name="Picture Placeholder 25"/>
          <p:cNvSpPr>
            <a:spLocks noGrp="1"/>
          </p:cNvSpPr>
          <p:nvPr>
            <p:ph type="pic" sz="quarter" idx="11"/>
          </p:nvPr>
        </p:nvSpPr>
        <p:spPr>
          <a:xfrm>
            <a:off x="7336193" y="4416651"/>
            <a:ext cx="2441348" cy="2441349"/>
          </a:xfrm>
          <a:prstGeom prst="rect">
            <a:avLst/>
          </a:prstGeom>
        </p:spPr>
        <p:txBody>
          <a:bodyPr vert="horz"/>
          <a:lstStyle>
            <a:lvl1pPr>
              <a:defRPr>
                <a:solidFill>
                  <a:srgbClr val="7B838B"/>
                </a:solidFill>
              </a:defRPr>
            </a:lvl1pPr>
          </a:lstStyle>
          <a:p>
            <a:endParaRPr lang="en-US"/>
          </a:p>
        </p:txBody>
      </p:sp>
      <p:sp>
        <p:nvSpPr>
          <p:cNvPr id="28" name="Picture Placeholder 25"/>
          <p:cNvSpPr>
            <a:spLocks noGrp="1"/>
          </p:cNvSpPr>
          <p:nvPr>
            <p:ph type="pic" sz="quarter" idx="12"/>
          </p:nvPr>
        </p:nvSpPr>
        <p:spPr>
          <a:xfrm>
            <a:off x="9784813" y="1965025"/>
            <a:ext cx="2441348" cy="2441349"/>
          </a:xfrm>
          <a:prstGeom prst="rect">
            <a:avLst/>
          </a:prstGeom>
        </p:spPr>
        <p:txBody>
          <a:bodyPr vert="horz"/>
          <a:lstStyle>
            <a:lvl1pPr>
              <a:defRPr>
                <a:solidFill>
                  <a:srgbClr val="7B838B"/>
                </a:solidFill>
              </a:defRPr>
            </a:lvl1pPr>
          </a:lstStyle>
          <a:p>
            <a:endParaRPr lang="en-US"/>
          </a:p>
        </p:txBody>
      </p:sp>
      <p:sp>
        <p:nvSpPr>
          <p:cNvPr id="29" name="Picture Placeholder 25"/>
          <p:cNvSpPr>
            <a:spLocks noGrp="1"/>
          </p:cNvSpPr>
          <p:nvPr>
            <p:ph type="pic" sz="quarter" idx="13"/>
          </p:nvPr>
        </p:nvSpPr>
        <p:spPr>
          <a:xfrm>
            <a:off x="4886002" y="1965025"/>
            <a:ext cx="2441348" cy="2441349"/>
          </a:xfrm>
          <a:prstGeom prst="rect">
            <a:avLst/>
          </a:prstGeom>
        </p:spPr>
        <p:txBody>
          <a:bodyPr vert="horz"/>
          <a:lstStyle>
            <a:lvl1pPr>
              <a:defRPr>
                <a:solidFill>
                  <a:srgbClr val="7B838B"/>
                </a:solidFill>
              </a:defRPr>
            </a:lvl1pPr>
          </a:lstStyle>
          <a:p>
            <a:endParaRPr lang="en-US"/>
          </a:p>
        </p:txBody>
      </p:sp>
      <p:sp>
        <p:nvSpPr>
          <p:cNvPr id="30" name="Picture Placeholder 25"/>
          <p:cNvSpPr>
            <a:spLocks noGrp="1"/>
          </p:cNvSpPr>
          <p:nvPr>
            <p:ph type="pic" sz="quarter" idx="14"/>
          </p:nvPr>
        </p:nvSpPr>
        <p:spPr>
          <a:xfrm>
            <a:off x="-9298" y="1965025"/>
            <a:ext cx="2441348" cy="2441349"/>
          </a:xfrm>
          <a:prstGeom prst="rect">
            <a:avLst/>
          </a:prstGeom>
        </p:spPr>
        <p:txBody>
          <a:bodyPr vert="horz"/>
          <a:lstStyle>
            <a:lvl1pPr>
              <a:defRPr>
                <a:solidFill>
                  <a:srgbClr val="7B838B"/>
                </a:solidFill>
              </a:defRPr>
            </a:lvl1pPr>
          </a:lstStyle>
          <a:p>
            <a:endParaRPr lang="en-US"/>
          </a:p>
        </p:txBody>
      </p:sp>
    </p:spTree>
    <p:extLst>
      <p:ext uri="{BB962C8B-B14F-4D97-AF65-F5344CB8AC3E}">
        <p14:creationId xmlns:p14="http://schemas.microsoft.com/office/powerpoint/2010/main" val="9497306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ork in Progress">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2165352" y="4679949"/>
            <a:ext cx="2178049" cy="2178051"/>
          </a:xfrm>
          <a:prstGeom prst="rect">
            <a:avLst/>
          </a:prstGeom>
        </p:spPr>
        <p:txBody>
          <a:bodyPr vert="horz"/>
          <a:lstStyle>
            <a:lvl1pPr>
              <a:defRPr>
                <a:solidFill>
                  <a:srgbClr val="7B838B"/>
                </a:solidFill>
              </a:defRPr>
            </a:lvl1pPr>
          </a:lstStyle>
          <a:p>
            <a:endParaRPr lang="en-US" dirty="0"/>
          </a:p>
        </p:txBody>
      </p:sp>
      <p:sp>
        <p:nvSpPr>
          <p:cNvPr id="30" name="Picture Placeholder 27"/>
          <p:cNvSpPr>
            <a:spLocks noGrp="1"/>
          </p:cNvSpPr>
          <p:nvPr>
            <p:ph type="pic" sz="quarter" idx="11"/>
          </p:nvPr>
        </p:nvSpPr>
        <p:spPr>
          <a:xfrm>
            <a:off x="2165352" y="2517080"/>
            <a:ext cx="2178049" cy="2162869"/>
          </a:xfrm>
          <a:prstGeom prst="rect">
            <a:avLst/>
          </a:prstGeom>
        </p:spPr>
        <p:txBody>
          <a:bodyPr vert="horz"/>
          <a:lstStyle>
            <a:lvl1pPr>
              <a:defRPr>
                <a:solidFill>
                  <a:srgbClr val="7B838B"/>
                </a:solidFill>
              </a:defRPr>
            </a:lvl1pPr>
          </a:lstStyle>
          <a:p>
            <a:endParaRPr lang="en-US" dirty="0"/>
          </a:p>
        </p:txBody>
      </p:sp>
      <p:sp>
        <p:nvSpPr>
          <p:cNvPr id="32" name="Picture Placeholder 27"/>
          <p:cNvSpPr>
            <a:spLocks noGrp="1"/>
          </p:cNvSpPr>
          <p:nvPr>
            <p:ph type="pic" sz="quarter" idx="13"/>
          </p:nvPr>
        </p:nvSpPr>
        <p:spPr>
          <a:xfrm>
            <a:off x="-21311" y="2517080"/>
            <a:ext cx="2178049" cy="2162869"/>
          </a:xfrm>
          <a:prstGeom prst="rect">
            <a:avLst/>
          </a:prstGeom>
        </p:spPr>
        <p:txBody>
          <a:bodyPr vert="horz"/>
          <a:lstStyle>
            <a:lvl1pPr>
              <a:defRPr>
                <a:solidFill>
                  <a:srgbClr val="7B838B"/>
                </a:solidFill>
              </a:defRPr>
            </a:lvl1pPr>
          </a:lstStyle>
          <a:p>
            <a:endParaRPr lang="en-US" dirty="0"/>
          </a:p>
        </p:txBody>
      </p:sp>
      <p:sp>
        <p:nvSpPr>
          <p:cNvPr id="33" name="Picture Placeholder 27"/>
          <p:cNvSpPr>
            <a:spLocks noGrp="1"/>
          </p:cNvSpPr>
          <p:nvPr>
            <p:ph type="pic" sz="quarter" idx="14"/>
          </p:nvPr>
        </p:nvSpPr>
        <p:spPr>
          <a:xfrm>
            <a:off x="4353012" y="4679949"/>
            <a:ext cx="2178049" cy="2178051"/>
          </a:xfrm>
          <a:prstGeom prst="rect">
            <a:avLst/>
          </a:prstGeom>
        </p:spPr>
        <p:txBody>
          <a:bodyPr vert="horz"/>
          <a:lstStyle>
            <a:lvl1pPr>
              <a:defRPr>
                <a:solidFill>
                  <a:srgbClr val="7B838B"/>
                </a:solidFill>
              </a:defRPr>
            </a:lvl1pPr>
          </a:lstStyle>
          <a:p>
            <a:endParaRPr lang="en-US" dirty="0"/>
          </a:p>
        </p:txBody>
      </p:sp>
      <p:sp>
        <p:nvSpPr>
          <p:cNvPr id="34" name="Picture Placeholder 27"/>
          <p:cNvSpPr>
            <a:spLocks noGrp="1"/>
          </p:cNvSpPr>
          <p:nvPr>
            <p:ph type="pic" sz="quarter" idx="15"/>
          </p:nvPr>
        </p:nvSpPr>
        <p:spPr>
          <a:xfrm>
            <a:off x="4353012" y="2517080"/>
            <a:ext cx="2178049" cy="2162869"/>
          </a:xfrm>
          <a:prstGeom prst="rect">
            <a:avLst/>
          </a:prstGeom>
        </p:spPr>
        <p:txBody>
          <a:bodyPr vert="horz"/>
          <a:lstStyle>
            <a:lvl1pPr>
              <a:defRPr>
                <a:solidFill>
                  <a:srgbClr val="7B838B"/>
                </a:solidFill>
              </a:defRPr>
            </a:lvl1pPr>
          </a:lstStyle>
          <a:p>
            <a:endParaRPr lang="en-US" dirty="0"/>
          </a:p>
        </p:txBody>
      </p:sp>
      <p:sp>
        <p:nvSpPr>
          <p:cNvPr id="35" name="Picture Placeholder 27"/>
          <p:cNvSpPr>
            <a:spLocks noGrp="1"/>
          </p:cNvSpPr>
          <p:nvPr>
            <p:ph type="pic" sz="quarter" idx="16"/>
          </p:nvPr>
        </p:nvSpPr>
        <p:spPr>
          <a:xfrm>
            <a:off x="6538992" y="2517079"/>
            <a:ext cx="5669611" cy="4340920"/>
          </a:xfrm>
          <a:prstGeom prst="rect">
            <a:avLst/>
          </a:prstGeom>
        </p:spPr>
        <p:txBody>
          <a:bodyPr vert="horz"/>
          <a:lstStyle>
            <a:lvl1pPr>
              <a:defRPr>
                <a:solidFill>
                  <a:srgbClr val="7B838B"/>
                </a:solidFill>
              </a:defRPr>
            </a:lvl1pPr>
          </a:lstStyle>
          <a:p>
            <a:endParaRPr lang="en-US" dirty="0"/>
          </a:p>
        </p:txBody>
      </p:sp>
      <p:sp>
        <p:nvSpPr>
          <p:cNvPr id="27" name="Picture Placeholder 27">
            <a:extLst>
              <a:ext uri="{FF2B5EF4-FFF2-40B4-BE49-F238E27FC236}">
                <a16:creationId xmlns:a16="http://schemas.microsoft.com/office/drawing/2014/main" id="{CBFA2647-36E9-4F28-95CC-7BB3742448A2}"/>
              </a:ext>
            </a:extLst>
          </p:cNvPr>
          <p:cNvSpPr>
            <a:spLocks noGrp="1"/>
          </p:cNvSpPr>
          <p:nvPr>
            <p:ph type="pic" sz="quarter" idx="17"/>
          </p:nvPr>
        </p:nvSpPr>
        <p:spPr>
          <a:xfrm>
            <a:off x="-30922" y="4679949"/>
            <a:ext cx="2178049" cy="2178051"/>
          </a:xfrm>
          <a:prstGeom prst="rect">
            <a:avLst/>
          </a:prstGeom>
        </p:spPr>
        <p:txBody>
          <a:bodyPr vert="horz"/>
          <a:lstStyle>
            <a:lvl1pPr>
              <a:defRPr>
                <a:solidFill>
                  <a:srgbClr val="7B838B"/>
                </a:solidFill>
              </a:defRPr>
            </a:lvl1pPr>
          </a:lstStyle>
          <a:p>
            <a:endParaRPr lang="en-US" dirty="0"/>
          </a:p>
        </p:txBody>
      </p:sp>
    </p:spTree>
    <p:extLst>
      <p:ext uri="{BB962C8B-B14F-4D97-AF65-F5344CB8AC3E}">
        <p14:creationId xmlns:p14="http://schemas.microsoft.com/office/powerpoint/2010/main" val="27101123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ur photo gallery 04">
    <p:spTree>
      <p:nvGrpSpPr>
        <p:cNvPr id="1" name=""/>
        <p:cNvGrpSpPr/>
        <p:nvPr/>
      </p:nvGrpSpPr>
      <p:grpSpPr>
        <a:xfrm>
          <a:off x="0" y="0"/>
          <a:ext cx="0" cy="0"/>
          <a:chOff x="0" y="0"/>
          <a:chExt cx="0" cy="0"/>
        </a:xfrm>
      </p:grpSpPr>
      <p:sp>
        <p:nvSpPr>
          <p:cNvPr id="26" name="Picture Placeholder 25"/>
          <p:cNvSpPr>
            <a:spLocks noGrp="1"/>
          </p:cNvSpPr>
          <p:nvPr>
            <p:ph type="pic" sz="quarter" idx="10"/>
          </p:nvPr>
        </p:nvSpPr>
        <p:spPr>
          <a:xfrm>
            <a:off x="9840384" y="1930400"/>
            <a:ext cx="2351616" cy="4927600"/>
          </a:xfrm>
          <a:prstGeom prst="rect">
            <a:avLst/>
          </a:prstGeom>
        </p:spPr>
        <p:txBody>
          <a:bodyPr vert="horz"/>
          <a:lstStyle>
            <a:lvl1pPr>
              <a:defRPr>
                <a:solidFill>
                  <a:srgbClr val="B5BABE"/>
                </a:solidFill>
              </a:defRPr>
            </a:lvl1pPr>
          </a:lstStyle>
          <a:p>
            <a:endParaRPr lang="en-US"/>
          </a:p>
        </p:txBody>
      </p:sp>
      <p:sp>
        <p:nvSpPr>
          <p:cNvPr id="27" name="Picture Placeholder 25"/>
          <p:cNvSpPr>
            <a:spLocks noGrp="1"/>
          </p:cNvSpPr>
          <p:nvPr>
            <p:ph type="pic" sz="quarter" idx="11"/>
          </p:nvPr>
        </p:nvSpPr>
        <p:spPr>
          <a:xfrm>
            <a:off x="-1" y="1930401"/>
            <a:ext cx="3590753" cy="2244385"/>
          </a:xfrm>
          <a:prstGeom prst="rect">
            <a:avLst/>
          </a:prstGeom>
        </p:spPr>
        <p:txBody>
          <a:bodyPr vert="horz"/>
          <a:lstStyle>
            <a:lvl1pPr>
              <a:defRPr>
                <a:solidFill>
                  <a:srgbClr val="B5BABE"/>
                </a:solidFill>
              </a:defRPr>
            </a:lvl1pPr>
          </a:lstStyle>
          <a:p>
            <a:endParaRPr lang="en-US"/>
          </a:p>
        </p:txBody>
      </p:sp>
      <p:sp>
        <p:nvSpPr>
          <p:cNvPr id="28" name="Picture Placeholder 25"/>
          <p:cNvSpPr>
            <a:spLocks noGrp="1"/>
          </p:cNvSpPr>
          <p:nvPr>
            <p:ph type="pic" sz="quarter" idx="12"/>
          </p:nvPr>
        </p:nvSpPr>
        <p:spPr>
          <a:xfrm>
            <a:off x="6227629" y="1930401"/>
            <a:ext cx="3612755" cy="2244385"/>
          </a:xfrm>
          <a:prstGeom prst="rect">
            <a:avLst/>
          </a:prstGeom>
        </p:spPr>
        <p:txBody>
          <a:bodyPr vert="horz"/>
          <a:lstStyle>
            <a:lvl1pPr>
              <a:defRPr>
                <a:solidFill>
                  <a:srgbClr val="B5BABE"/>
                </a:solidFill>
              </a:defRPr>
            </a:lvl1pPr>
          </a:lstStyle>
          <a:p>
            <a:endParaRPr lang="en-US"/>
          </a:p>
        </p:txBody>
      </p:sp>
      <p:sp>
        <p:nvSpPr>
          <p:cNvPr id="29" name="Picture Placeholder 25"/>
          <p:cNvSpPr>
            <a:spLocks noGrp="1"/>
          </p:cNvSpPr>
          <p:nvPr>
            <p:ph type="pic" sz="quarter" idx="13"/>
          </p:nvPr>
        </p:nvSpPr>
        <p:spPr>
          <a:xfrm>
            <a:off x="-1" y="4174786"/>
            <a:ext cx="3590753" cy="2671395"/>
          </a:xfrm>
          <a:prstGeom prst="rect">
            <a:avLst/>
          </a:prstGeom>
        </p:spPr>
        <p:txBody>
          <a:bodyPr vert="horz"/>
          <a:lstStyle>
            <a:lvl1pPr>
              <a:defRPr>
                <a:solidFill>
                  <a:srgbClr val="B5BABE"/>
                </a:solidFill>
              </a:defRPr>
            </a:lvl1pPr>
          </a:lstStyle>
          <a:p>
            <a:endParaRPr lang="en-US"/>
          </a:p>
        </p:txBody>
      </p:sp>
      <p:sp>
        <p:nvSpPr>
          <p:cNvPr id="30" name="Picture Placeholder 25"/>
          <p:cNvSpPr>
            <a:spLocks noGrp="1"/>
          </p:cNvSpPr>
          <p:nvPr>
            <p:ph type="pic" sz="quarter" idx="14"/>
          </p:nvPr>
        </p:nvSpPr>
        <p:spPr>
          <a:xfrm>
            <a:off x="6227629" y="4174786"/>
            <a:ext cx="3612755" cy="2671395"/>
          </a:xfrm>
          <a:prstGeom prst="rect">
            <a:avLst/>
          </a:prstGeom>
        </p:spPr>
        <p:txBody>
          <a:bodyPr vert="horz"/>
          <a:lstStyle>
            <a:lvl1pPr>
              <a:defRPr>
                <a:solidFill>
                  <a:srgbClr val="B5BABE"/>
                </a:solidFill>
              </a:defRPr>
            </a:lvl1pPr>
          </a:lstStyle>
          <a:p>
            <a:endParaRPr lang="en-US"/>
          </a:p>
        </p:txBody>
      </p:sp>
    </p:spTree>
    <p:extLst>
      <p:ext uri="{BB962C8B-B14F-4D97-AF65-F5344CB8AC3E}">
        <p14:creationId xmlns:p14="http://schemas.microsoft.com/office/powerpoint/2010/main" val="13838270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Mobile White">
    <p:spTree>
      <p:nvGrpSpPr>
        <p:cNvPr id="1" name=""/>
        <p:cNvGrpSpPr/>
        <p:nvPr/>
      </p:nvGrpSpPr>
      <p:grpSpPr>
        <a:xfrm>
          <a:off x="0" y="0"/>
          <a:ext cx="0" cy="0"/>
          <a:chOff x="0" y="0"/>
          <a:chExt cx="0" cy="0"/>
        </a:xfrm>
      </p:grpSpPr>
      <p:sp>
        <p:nvSpPr>
          <p:cNvPr id="1303" name="Shape 1303"/>
          <p:cNvSpPr>
            <a:spLocks noGrp="1"/>
          </p:cNvSpPr>
          <p:nvPr>
            <p:ph type="pic" sz="quarter" idx="14"/>
          </p:nvPr>
        </p:nvSpPr>
        <p:spPr>
          <a:xfrm>
            <a:off x="1523598" y="1425168"/>
            <a:ext cx="2527702" cy="4464698"/>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188898749"/>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Mobile Realistic 05">
    <p:spTree>
      <p:nvGrpSpPr>
        <p:cNvPr id="1" name=""/>
        <p:cNvGrpSpPr/>
        <p:nvPr/>
      </p:nvGrpSpPr>
      <p:grpSpPr>
        <a:xfrm>
          <a:off x="0" y="0"/>
          <a:ext cx="0" cy="0"/>
          <a:chOff x="0" y="0"/>
          <a:chExt cx="0" cy="0"/>
        </a:xfrm>
      </p:grpSpPr>
      <p:sp>
        <p:nvSpPr>
          <p:cNvPr id="1536" name="Shape 1536"/>
          <p:cNvSpPr>
            <a:spLocks noGrp="1"/>
          </p:cNvSpPr>
          <p:nvPr>
            <p:ph type="pic" idx="13"/>
          </p:nvPr>
        </p:nvSpPr>
        <p:spPr>
          <a:xfrm>
            <a:off x="-21969" y="0"/>
            <a:ext cx="5792229" cy="6858000"/>
          </a:xfrm>
          <a:prstGeom prst="rect">
            <a:avLst/>
          </a:prstGeom>
        </p:spPr>
        <p:txBody>
          <a:bodyPr lIns="91439" tIns="45719" rIns="91439" bIns="45719" anchor="t">
            <a:noAutofit/>
          </a:bodyPr>
          <a:lstStyle>
            <a:lvl1pPr>
              <a:defRPr sz="1333"/>
            </a:lvl1pPr>
          </a:lstStyle>
          <a:p>
            <a:endParaRPr/>
          </a:p>
        </p:txBody>
      </p:sp>
      <p:sp>
        <p:nvSpPr>
          <p:cNvPr id="1549" name="Shape 1549"/>
          <p:cNvSpPr>
            <a:spLocks noGrp="1"/>
          </p:cNvSpPr>
          <p:nvPr>
            <p:ph type="pic" sz="quarter" idx="15"/>
          </p:nvPr>
        </p:nvSpPr>
        <p:spPr>
          <a:xfrm rot="420000">
            <a:off x="4616966" y="2130394"/>
            <a:ext cx="2109220" cy="3704623"/>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70245552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355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hape 1735">
            <a:extLst>
              <a:ext uri="{FF2B5EF4-FFF2-40B4-BE49-F238E27FC236}">
                <a16:creationId xmlns:a16="http://schemas.microsoft.com/office/drawing/2014/main" id="{3CC28F5A-CFCA-42A5-A0E0-B90A9722AE76}"/>
              </a:ext>
            </a:extLst>
          </p:cNvPr>
          <p:cNvSpPr>
            <a:spLocks noGrp="1"/>
          </p:cNvSpPr>
          <p:nvPr>
            <p:ph type="pic" idx="13"/>
          </p:nvPr>
        </p:nvSpPr>
        <p:spPr>
          <a:xfrm>
            <a:off x="4081972" y="-4116"/>
            <a:ext cx="8116384" cy="68716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12"/>
              <a:gd name="connsiteX1" fmla="*/ 10000 w 10000"/>
              <a:gd name="connsiteY1" fmla="*/ 0 h 10012"/>
              <a:gd name="connsiteX2" fmla="*/ 9991 w 10000"/>
              <a:gd name="connsiteY2" fmla="*/ 10012 h 10012"/>
              <a:gd name="connsiteX3" fmla="*/ 2000 w 10000"/>
              <a:gd name="connsiteY3" fmla="*/ 10000 h 10012"/>
              <a:gd name="connsiteX4" fmla="*/ 0 w 10000"/>
              <a:gd name="connsiteY4" fmla="*/ 0 h 10012"/>
              <a:gd name="connsiteX0" fmla="*/ 3018 w 8000"/>
              <a:gd name="connsiteY0" fmla="*/ 0 h 10018"/>
              <a:gd name="connsiteX1" fmla="*/ 8000 w 8000"/>
              <a:gd name="connsiteY1" fmla="*/ 6 h 10018"/>
              <a:gd name="connsiteX2" fmla="*/ 7991 w 8000"/>
              <a:gd name="connsiteY2" fmla="*/ 10018 h 10018"/>
              <a:gd name="connsiteX3" fmla="*/ 0 w 8000"/>
              <a:gd name="connsiteY3" fmla="*/ 10006 h 10018"/>
              <a:gd name="connsiteX4" fmla="*/ 3018 w 8000"/>
              <a:gd name="connsiteY4" fmla="*/ 0 h 10018"/>
              <a:gd name="connsiteX0" fmla="*/ 6261 w 12488"/>
              <a:gd name="connsiteY0" fmla="*/ 0 h 10000"/>
              <a:gd name="connsiteX1" fmla="*/ 12488 w 12488"/>
              <a:gd name="connsiteY1" fmla="*/ 6 h 10000"/>
              <a:gd name="connsiteX2" fmla="*/ 12477 w 12488"/>
              <a:gd name="connsiteY2" fmla="*/ 10000 h 10000"/>
              <a:gd name="connsiteX3" fmla="*/ 0 w 12488"/>
              <a:gd name="connsiteY3" fmla="*/ 10000 h 10000"/>
              <a:gd name="connsiteX4" fmla="*/ 6261 w 1248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8" h="10000">
                <a:moveTo>
                  <a:pt x="6261" y="0"/>
                </a:moveTo>
                <a:lnTo>
                  <a:pt x="12488" y="6"/>
                </a:lnTo>
                <a:cubicBezTo>
                  <a:pt x="12484" y="3337"/>
                  <a:pt x="12481" y="6669"/>
                  <a:pt x="12477" y="10000"/>
                </a:cubicBezTo>
                <a:lnTo>
                  <a:pt x="0" y="10000"/>
                </a:lnTo>
                <a:lnTo>
                  <a:pt x="6261" y="0"/>
                </a:lnTo>
                <a:close/>
              </a:path>
            </a:pathLst>
          </a:custGeom>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sz="1333"/>
            </a:lvl1pPr>
          </a:lstStyle>
          <a:p>
            <a:endParaRPr/>
          </a:p>
        </p:txBody>
      </p:sp>
      <p:sp>
        <p:nvSpPr>
          <p:cNvPr id="6" name="Picture Placeholder 5">
            <a:extLst>
              <a:ext uri="{FF2B5EF4-FFF2-40B4-BE49-F238E27FC236}">
                <a16:creationId xmlns:a16="http://schemas.microsoft.com/office/drawing/2014/main" id="{426A5DAB-C211-4977-A24A-50884FE2D639}"/>
              </a:ext>
            </a:extLst>
          </p:cNvPr>
          <p:cNvSpPr>
            <a:spLocks noGrp="1"/>
          </p:cNvSpPr>
          <p:nvPr>
            <p:ph type="pic" sz="quarter" idx="14"/>
          </p:nvPr>
        </p:nvSpPr>
        <p:spPr>
          <a:xfrm>
            <a:off x="5054600" y="2339023"/>
            <a:ext cx="1868488" cy="3682591"/>
          </a:xfrm>
          <a:custGeom>
            <a:avLst/>
            <a:gdLst>
              <a:gd name="connsiteX0" fmla="*/ 0 w 1868488"/>
              <a:gd name="connsiteY0" fmla="*/ 0 h 3068637"/>
              <a:gd name="connsiteX1" fmla="*/ 1868488 w 1868488"/>
              <a:gd name="connsiteY1" fmla="*/ 0 h 3068637"/>
              <a:gd name="connsiteX2" fmla="*/ 1868488 w 1868488"/>
              <a:gd name="connsiteY2" fmla="*/ 3068637 h 3068637"/>
              <a:gd name="connsiteX3" fmla="*/ 0 w 1868488"/>
              <a:gd name="connsiteY3" fmla="*/ 3068637 h 3068637"/>
              <a:gd name="connsiteX4" fmla="*/ 0 w 1868488"/>
              <a:gd name="connsiteY4" fmla="*/ 0 h 3068637"/>
              <a:gd name="connsiteX0" fmla="*/ 0 w 1868488"/>
              <a:gd name="connsiteY0" fmla="*/ 548640 h 3617277"/>
              <a:gd name="connsiteX1" fmla="*/ 1842363 w 1868488"/>
              <a:gd name="connsiteY1" fmla="*/ 0 h 3617277"/>
              <a:gd name="connsiteX2" fmla="*/ 1868488 w 1868488"/>
              <a:gd name="connsiteY2" fmla="*/ 3617277 h 3617277"/>
              <a:gd name="connsiteX3" fmla="*/ 0 w 1868488"/>
              <a:gd name="connsiteY3" fmla="*/ 3617277 h 3617277"/>
              <a:gd name="connsiteX4" fmla="*/ 0 w 1868488"/>
              <a:gd name="connsiteY4" fmla="*/ 548640 h 3617277"/>
              <a:gd name="connsiteX0" fmla="*/ 0 w 1868488"/>
              <a:gd name="connsiteY0" fmla="*/ 548640 h 3682591"/>
              <a:gd name="connsiteX1" fmla="*/ 1842363 w 1868488"/>
              <a:gd name="connsiteY1" fmla="*/ 0 h 3682591"/>
              <a:gd name="connsiteX2" fmla="*/ 1868488 w 1868488"/>
              <a:gd name="connsiteY2" fmla="*/ 3617277 h 3682591"/>
              <a:gd name="connsiteX3" fmla="*/ 39188 w 1868488"/>
              <a:gd name="connsiteY3" fmla="*/ 3682591 h 3682591"/>
              <a:gd name="connsiteX4" fmla="*/ 0 w 1868488"/>
              <a:gd name="connsiteY4" fmla="*/ 548640 h 3682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488" h="3682591">
                <a:moveTo>
                  <a:pt x="0" y="548640"/>
                </a:moveTo>
                <a:lnTo>
                  <a:pt x="1842363" y="0"/>
                </a:lnTo>
                <a:lnTo>
                  <a:pt x="1868488" y="3617277"/>
                </a:lnTo>
                <a:lnTo>
                  <a:pt x="39188" y="3682591"/>
                </a:lnTo>
                <a:lnTo>
                  <a:pt x="0" y="548640"/>
                </a:lnTo>
                <a:close/>
              </a:path>
            </a:pathLst>
          </a:custGeom>
        </p:spPr>
        <p:txBody>
          <a:bodyPr/>
          <a:lstStyle/>
          <a:p>
            <a:endParaRPr lang="en-US"/>
          </a:p>
        </p:txBody>
      </p:sp>
    </p:spTree>
    <p:extLst>
      <p:ext uri="{BB962C8B-B14F-4D97-AF65-F5344CB8AC3E}">
        <p14:creationId xmlns:p14="http://schemas.microsoft.com/office/powerpoint/2010/main" val="16114339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Full Page Image Slide">
    <p:spTree>
      <p:nvGrpSpPr>
        <p:cNvPr id="1" name=""/>
        <p:cNvGrpSpPr/>
        <p:nvPr/>
      </p:nvGrpSpPr>
      <p:grpSpPr>
        <a:xfrm>
          <a:off x="0" y="0"/>
          <a:ext cx="0" cy="0"/>
          <a:chOff x="0" y="0"/>
          <a:chExt cx="0" cy="0"/>
        </a:xfrm>
      </p:grpSpPr>
      <p:sp>
        <p:nvSpPr>
          <p:cNvPr id="59" name="Shape 59"/>
          <p:cNvSpPr>
            <a:spLocks noGrp="1"/>
          </p:cNvSpPr>
          <p:nvPr>
            <p:ph type="pic" idx="13"/>
          </p:nvPr>
        </p:nvSpPr>
        <p:spPr>
          <a:xfrm>
            <a:off x="0" y="0"/>
            <a:ext cx="12192000" cy="6858000"/>
          </a:xfrm>
          <a:prstGeom prst="rect">
            <a:avLst/>
          </a:prstGeom>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2958689419"/>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3_Header &amp;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9383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Our Services">
    <p:spTree>
      <p:nvGrpSpPr>
        <p:cNvPr id="1" name=""/>
        <p:cNvGrpSpPr/>
        <p:nvPr/>
      </p:nvGrpSpPr>
      <p:grpSpPr>
        <a:xfrm>
          <a:off x="0" y="0"/>
          <a:ext cx="0" cy="0"/>
          <a:chOff x="0" y="0"/>
          <a:chExt cx="0" cy="0"/>
        </a:xfrm>
      </p:grpSpPr>
      <p:sp>
        <p:nvSpPr>
          <p:cNvPr id="596" name="Shape 596"/>
          <p:cNvSpPr>
            <a:spLocks noGrp="1"/>
          </p:cNvSpPr>
          <p:nvPr>
            <p:ph type="pic" idx="13"/>
          </p:nvPr>
        </p:nvSpPr>
        <p:spPr>
          <a:xfrm>
            <a:off x="7042932" y="-17655"/>
            <a:ext cx="5152816" cy="6891016"/>
          </a:xfrm>
          <a:custGeom>
            <a:avLst/>
            <a:gdLst>
              <a:gd name="connsiteX0" fmla="*/ 0 w 3864612"/>
              <a:gd name="connsiteY0" fmla="*/ 0 h 5165087"/>
              <a:gd name="connsiteX1" fmla="*/ 3864612 w 3864612"/>
              <a:gd name="connsiteY1" fmla="*/ 0 h 5165087"/>
              <a:gd name="connsiteX2" fmla="*/ 3864612 w 3864612"/>
              <a:gd name="connsiteY2" fmla="*/ 5165087 h 5165087"/>
              <a:gd name="connsiteX3" fmla="*/ 0 w 3864612"/>
              <a:gd name="connsiteY3" fmla="*/ 5165087 h 5165087"/>
              <a:gd name="connsiteX4" fmla="*/ 0 w 3864612"/>
              <a:gd name="connsiteY4" fmla="*/ 0 h 5165087"/>
              <a:gd name="connsiteX0" fmla="*/ 0 w 3864612"/>
              <a:gd name="connsiteY0" fmla="*/ 0 h 5168262"/>
              <a:gd name="connsiteX1" fmla="*/ 3864612 w 3864612"/>
              <a:gd name="connsiteY1" fmla="*/ 0 h 5168262"/>
              <a:gd name="connsiteX2" fmla="*/ 3864612 w 3864612"/>
              <a:gd name="connsiteY2" fmla="*/ 5165087 h 5168262"/>
              <a:gd name="connsiteX3" fmla="*/ 1530350 w 3864612"/>
              <a:gd name="connsiteY3" fmla="*/ 5168262 h 5168262"/>
              <a:gd name="connsiteX4" fmla="*/ 0 w 3864612"/>
              <a:gd name="connsiteY4" fmla="*/ 0 h 516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4612" h="5168262">
                <a:moveTo>
                  <a:pt x="0" y="0"/>
                </a:moveTo>
                <a:lnTo>
                  <a:pt x="3864612" y="0"/>
                </a:lnTo>
                <a:lnTo>
                  <a:pt x="3864612" y="5165087"/>
                </a:lnTo>
                <a:lnTo>
                  <a:pt x="1530350" y="5168262"/>
                </a:lnTo>
                <a:lnTo>
                  <a:pt x="0" y="0"/>
                </a:lnTo>
                <a:close/>
              </a:path>
            </a:pathLst>
          </a:custGeom>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sz="1333"/>
            </a:lvl1pPr>
          </a:lstStyle>
          <a:p>
            <a:endParaRPr/>
          </a:p>
        </p:txBody>
      </p:sp>
    </p:spTree>
    <p:extLst>
      <p:ext uri="{BB962C8B-B14F-4D97-AF65-F5344CB8AC3E}">
        <p14:creationId xmlns:p14="http://schemas.microsoft.com/office/powerpoint/2010/main" val="342447804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774B75-7634-4324-AAB5-7EAD0E0157F7}"/>
              </a:ext>
            </a:extLst>
          </p:cNvPr>
          <p:cNvSpPr>
            <a:spLocks noGrp="1"/>
          </p:cNvSpPr>
          <p:nvPr>
            <p:ph type="pic" sz="quarter" idx="10"/>
          </p:nvPr>
        </p:nvSpPr>
        <p:spPr>
          <a:xfrm>
            <a:off x="0" y="0"/>
            <a:ext cx="12192000" cy="6858000"/>
          </a:xfrm>
          <a:prstGeom prst="rect">
            <a:avLst/>
          </a:prstGeom>
          <a:solidFill>
            <a:schemeClr val="bg1">
              <a:lumMod val="75000"/>
              <a:lumOff val="25000"/>
            </a:schemeClr>
          </a:solidFill>
        </p:spPr>
        <p:txBody>
          <a:bodyPr/>
          <a:lstStyle/>
          <a:p>
            <a:endParaRPr lang="en-US"/>
          </a:p>
        </p:txBody>
      </p:sp>
    </p:spTree>
    <p:extLst>
      <p:ext uri="{BB962C8B-B14F-4D97-AF65-F5344CB8AC3E}">
        <p14:creationId xmlns:p14="http://schemas.microsoft.com/office/powerpoint/2010/main" val="16463578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97458"/>
      </p:ext>
    </p:extLst>
  </p:cSld>
  <p:clrMapOvr>
    <a:masterClrMapping/>
  </p:clrMapOvr>
  <p:extLst mod="1">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74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774B75-7634-4324-AAB5-7EAD0E0157F7}"/>
              </a:ext>
            </a:extLst>
          </p:cNvPr>
          <p:cNvSpPr>
            <a:spLocks noGrp="1"/>
          </p:cNvSpPr>
          <p:nvPr>
            <p:ph type="pic" sz="quarter" idx="10"/>
          </p:nvPr>
        </p:nvSpPr>
        <p:spPr>
          <a:xfrm>
            <a:off x="0" y="0"/>
            <a:ext cx="12192000" cy="6858000"/>
          </a:xfrm>
          <a:prstGeom prst="rect">
            <a:avLst/>
          </a:prstGeom>
          <a:solidFill>
            <a:schemeClr val="bg1">
              <a:lumMod val="75000"/>
              <a:lumOff val="25000"/>
            </a:schemeClr>
          </a:solidFill>
        </p:spPr>
        <p:txBody>
          <a:bodyPr/>
          <a:lstStyle/>
          <a:p>
            <a:endParaRPr lang="en-US"/>
          </a:p>
        </p:txBody>
      </p:sp>
      <p:sp>
        <p:nvSpPr>
          <p:cNvPr id="3" name="Picture Placeholder 2">
            <a:extLst>
              <a:ext uri="{FF2B5EF4-FFF2-40B4-BE49-F238E27FC236}">
                <a16:creationId xmlns:a16="http://schemas.microsoft.com/office/drawing/2014/main" id="{168780F8-4E62-4F7A-BF85-AB46EA71F617}"/>
              </a:ext>
            </a:extLst>
          </p:cNvPr>
          <p:cNvSpPr>
            <a:spLocks noGrp="1"/>
          </p:cNvSpPr>
          <p:nvPr>
            <p:ph type="pic" sz="quarter" idx="11"/>
          </p:nvPr>
        </p:nvSpPr>
        <p:spPr>
          <a:xfrm>
            <a:off x="757238" y="509588"/>
            <a:ext cx="10842625" cy="5969000"/>
          </a:xfrm>
          <a:prstGeom prst="rect">
            <a:avLst/>
          </a:prstGeom>
        </p:spPr>
        <p:txBody>
          <a:bodyPr/>
          <a:lstStyle/>
          <a:p>
            <a:endParaRPr lang="en-US"/>
          </a:p>
        </p:txBody>
      </p:sp>
    </p:spTree>
    <p:extLst>
      <p:ext uri="{BB962C8B-B14F-4D97-AF65-F5344CB8AC3E}">
        <p14:creationId xmlns:p14="http://schemas.microsoft.com/office/powerpoint/2010/main" val="1372044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24E7EC-4BA9-40AA-B6FE-253CC8C2C1E2}"/>
              </a:ext>
            </a:extLst>
          </p:cNvPr>
          <p:cNvSpPr>
            <a:spLocks noGrp="1"/>
          </p:cNvSpPr>
          <p:nvPr>
            <p:ph type="pic" sz="quarter" idx="10"/>
          </p:nvPr>
        </p:nvSpPr>
        <p:spPr>
          <a:xfrm>
            <a:off x="0" y="0"/>
            <a:ext cx="6096000" cy="6858000"/>
          </a:xfrm>
          <a:prstGeom prst="rect">
            <a:avLst/>
          </a:prstGeom>
        </p:spPr>
        <p:txBody>
          <a:bodyPr/>
          <a:lstStyle/>
          <a:p>
            <a:endParaRPr lang="en-US"/>
          </a:p>
        </p:txBody>
      </p:sp>
    </p:spTree>
    <p:extLst>
      <p:ext uri="{BB962C8B-B14F-4D97-AF65-F5344CB8AC3E}">
        <p14:creationId xmlns:p14="http://schemas.microsoft.com/office/powerpoint/2010/main" val="126288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24E7EC-4BA9-40AA-B6FE-253CC8C2C1E2}"/>
              </a:ext>
            </a:extLst>
          </p:cNvPr>
          <p:cNvSpPr>
            <a:spLocks noGrp="1"/>
          </p:cNvSpPr>
          <p:nvPr>
            <p:ph type="pic" sz="quarter" idx="10"/>
          </p:nvPr>
        </p:nvSpPr>
        <p:spPr>
          <a:xfrm>
            <a:off x="0" y="0"/>
            <a:ext cx="6096000" cy="6858000"/>
          </a:xfrm>
          <a:prstGeom prst="rect">
            <a:avLst/>
          </a:prstGeom>
        </p:spPr>
        <p:txBody>
          <a:bodyPr/>
          <a:lstStyle/>
          <a:p>
            <a:endParaRPr lang="en-US"/>
          </a:p>
        </p:txBody>
      </p:sp>
      <p:sp>
        <p:nvSpPr>
          <p:cNvPr id="3" name="Picture Placeholder 2">
            <a:extLst>
              <a:ext uri="{FF2B5EF4-FFF2-40B4-BE49-F238E27FC236}">
                <a16:creationId xmlns:a16="http://schemas.microsoft.com/office/drawing/2014/main" id="{461ECFF9-C83B-463A-B9D7-1407F5F27A2B}"/>
              </a:ext>
            </a:extLst>
          </p:cNvPr>
          <p:cNvSpPr>
            <a:spLocks noGrp="1"/>
          </p:cNvSpPr>
          <p:nvPr>
            <p:ph type="pic" sz="quarter" idx="11"/>
          </p:nvPr>
        </p:nvSpPr>
        <p:spPr>
          <a:xfrm>
            <a:off x="892968" y="1273968"/>
            <a:ext cx="4310063" cy="4310063"/>
          </a:xfrm>
          <a:prstGeom prst="rect">
            <a:avLst/>
          </a:prstGeom>
        </p:spPr>
        <p:txBody>
          <a:bodyPr/>
          <a:lstStyle/>
          <a:p>
            <a:endParaRPr lang="en-US"/>
          </a:p>
        </p:txBody>
      </p:sp>
    </p:spTree>
    <p:extLst>
      <p:ext uri="{BB962C8B-B14F-4D97-AF65-F5344CB8AC3E}">
        <p14:creationId xmlns:p14="http://schemas.microsoft.com/office/powerpoint/2010/main" val="15996322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721227"/>
      </p:ext>
    </p:extLst>
  </p:cSld>
  <p:clrMap bg1="lt1" tx1="dk1" bg2="lt2" tx2="dk2" accent1="accent1" accent2="accent2" accent3="accent3" accent4="accent4" accent5="accent5" accent6="accent6" hlink="hlink" folHlink="folHlink"/>
  <p:sldLayoutIdLst>
    <p:sldLayoutId id="2147483649" r:id="rId1"/>
    <p:sldLayoutId id="2147483738" r:id="rId2"/>
    <p:sldLayoutId id="2147483737" r:id="rId3"/>
    <p:sldLayoutId id="2147483736" r:id="rId4"/>
    <p:sldLayoutId id="2147483734" r:id="rId5"/>
    <p:sldLayoutId id="2147483650" r:id="rId6"/>
    <p:sldLayoutId id="2147483731" r:id="rId7"/>
    <p:sldLayoutId id="2147483651" r:id="rId8"/>
    <p:sldLayoutId id="2147483732"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 id="2147483666" r:id="rId24"/>
    <p:sldLayoutId id="2147483667" r:id="rId25"/>
    <p:sldLayoutId id="2147483668" r:id="rId26"/>
    <p:sldLayoutId id="2147483669" r:id="rId27"/>
    <p:sldLayoutId id="2147483670" r:id="rId28"/>
    <p:sldLayoutId id="2147483671" r:id="rId29"/>
    <p:sldLayoutId id="2147483672" r:id="rId30"/>
    <p:sldLayoutId id="2147483673" r:id="rId31"/>
    <p:sldLayoutId id="2147483674" r:id="rId32"/>
    <p:sldLayoutId id="2147483675" r:id="rId33"/>
    <p:sldLayoutId id="2147483676" r:id="rId34"/>
    <p:sldLayoutId id="2147483677" r:id="rId35"/>
    <p:sldLayoutId id="2147483678" r:id="rId36"/>
    <p:sldLayoutId id="2147483679" r:id="rId37"/>
    <p:sldLayoutId id="2147483680" r:id="rId38"/>
    <p:sldLayoutId id="2147483681" r:id="rId39"/>
    <p:sldLayoutId id="2147483682" r:id="rId40"/>
    <p:sldLayoutId id="2147483683" r:id="rId41"/>
    <p:sldLayoutId id="2147483684" r:id="rId42"/>
    <p:sldLayoutId id="2147483685" r:id="rId43"/>
    <p:sldLayoutId id="2147483686" r:id="rId44"/>
    <p:sldLayoutId id="2147483687" r:id="rId45"/>
    <p:sldLayoutId id="2147483688" r:id="rId46"/>
    <p:sldLayoutId id="2147483689" r:id="rId47"/>
    <p:sldLayoutId id="2147483690" r:id="rId48"/>
    <p:sldLayoutId id="2147483691" r:id="rId49"/>
    <p:sldLayoutId id="2147483692" r:id="rId50"/>
    <p:sldLayoutId id="2147483693" r:id="rId51"/>
    <p:sldLayoutId id="2147483694" r:id="rId52"/>
    <p:sldLayoutId id="2147483695" r:id="rId53"/>
    <p:sldLayoutId id="2147483698" r:id="rId54"/>
    <p:sldLayoutId id="2147483733" r:id="rId55"/>
    <p:sldLayoutId id="2147483735" r:id="rId56"/>
    <p:sldLayoutId id="2147483722" r:id="rId57"/>
    <p:sldLayoutId id="2147483726" r:id="rId58"/>
    <p:sldLayoutId id="2147483730" r:id="rId59"/>
    <p:sldLayoutId id="2147483741" r:id="rId60"/>
    <p:sldLayoutId id="2147483742"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54.xml"/><Relationship Id="rId5" Type="http://schemas.openxmlformats.org/officeDocument/2006/relationships/image" Target="../media/image17.jp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9.xml"/><Relationship Id="rId5" Type="http://schemas.openxmlformats.org/officeDocument/2006/relationships/image" Target="../media/image6.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BC4992-2DDF-48AE-968E-7C85A46D6B3B}"/>
              </a:ext>
            </a:extLst>
          </p:cNvPr>
          <p:cNvSpPr>
            <a:spLocks noGrp="1"/>
          </p:cNvSpPr>
          <p:nvPr>
            <p:ph type="pic" sz="quarter" idx="10"/>
          </p:nvPr>
        </p:nvSpPr>
        <p:spPr/>
      </p:sp>
      <p:sp>
        <p:nvSpPr>
          <p:cNvPr id="5" name="TextBox 4">
            <a:extLst>
              <a:ext uri="{FF2B5EF4-FFF2-40B4-BE49-F238E27FC236}">
                <a16:creationId xmlns:a16="http://schemas.microsoft.com/office/drawing/2014/main" id="{2E3E9801-615C-444F-9B87-B83001562B50}"/>
              </a:ext>
            </a:extLst>
          </p:cNvPr>
          <p:cNvSpPr txBox="1"/>
          <p:nvPr/>
        </p:nvSpPr>
        <p:spPr>
          <a:xfrm>
            <a:off x="5078896" y="2044005"/>
            <a:ext cx="2262810" cy="1846659"/>
          </a:xfrm>
          <a:prstGeom prst="rect">
            <a:avLst/>
          </a:prstGeom>
          <a:noFill/>
        </p:spPr>
        <p:txBody>
          <a:bodyPr wrap="square" lIns="0" tIns="0" rIns="0" bIns="0" rtlCol="0">
            <a:spAutoFit/>
          </a:bodyPr>
          <a:lstStyle/>
          <a:p>
            <a:pPr algn="ctr"/>
            <a:r>
              <a:rPr lang="en-US" sz="6000" spc="2000" dirty="0">
                <a:latin typeface="Lato Bold" panose="020F0502020204030203" pitchFamily="34" charset="0"/>
                <a:ea typeface="Lato Bold" panose="020F0502020204030203" pitchFamily="34" charset="0"/>
                <a:cs typeface="Lato Bold" panose="020F0502020204030203" pitchFamily="34" charset="0"/>
              </a:rPr>
              <a:t>ZA</a:t>
            </a:r>
          </a:p>
          <a:p>
            <a:pPr algn="ctr"/>
            <a:r>
              <a:rPr lang="en-US" sz="6000" spc="2000" dirty="0">
                <a:latin typeface="Lato Bold" panose="020F0502020204030203" pitchFamily="34" charset="0"/>
                <a:ea typeface="Lato Bold" panose="020F0502020204030203" pitchFamily="34" charset="0"/>
                <a:cs typeface="Lato Bold" panose="020F0502020204030203" pitchFamily="34" charset="0"/>
              </a:rPr>
              <a:t>RO</a:t>
            </a:r>
          </a:p>
        </p:txBody>
      </p:sp>
      <p:sp>
        <p:nvSpPr>
          <p:cNvPr id="9" name="TextBox 8">
            <a:extLst>
              <a:ext uri="{FF2B5EF4-FFF2-40B4-BE49-F238E27FC236}">
                <a16:creationId xmlns:a16="http://schemas.microsoft.com/office/drawing/2014/main" id="{7D442016-EEB8-495A-A238-EA32671FB44D}"/>
              </a:ext>
            </a:extLst>
          </p:cNvPr>
          <p:cNvSpPr txBox="1"/>
          <p:nvPr/>
        </p:nvSpPr>
        <p:spPr>
          <a:xfrm>
            <a:off x="5511705" y="4233277"/>
            <a:ext cx="1168590" cy="276999"/>
          </a:xfrm>
          <a:prstGeom prst="rect">
            <a:avLst/>
          </a:prstGeom>
          <a:noFill/>
        </p:spPr>
        <p:txBody>
          <a:bodyPr wrap="none" lIns="0" tIns="0" rIns="0" bIns="0" rtlCol="0">
            <a:spAutoFit/>
          </a:bodyPr>
          <a:lstStyle/>
          <a:p>
            <a:pPr algn="l"/>
            <a:r>
              <a:rPr lang="en-US" dirty="0">
                <a:latin typeface="Lato Medium" panose="020F0502020204030203" pitchFamily="34" charset="0"/>
                <a:ea typeface="Lato Medium" panose="020F0502020204030203" pitchFamily="34" charset="0"/>
                <a:cs typeface="Lato Medium" panose="020F0502020204030203" pitchFamily="34" charset="0"/>
              </a:rPr>
              <a:t>TEMPLATE</a:t>
            </a:r>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4477"/>
          </a:xfrm>
          <a:prstGeom prst="rect">
            <a:avLst/>
          </a:prstGeom>
        </p:spPr>
      </p:pic>
    </p:spTree>
    <p:extLst>
      <p:ext uri="{BB962C8B-B14F-4D97-AF65-F5344CB8AC3E}">
        <p14:creationId xmlns:p14="http://schemas.microsoft.com/office/powerpoint/2010/main" val="14880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1" name="Shape 6301"/>
          <p:cNvSpPr/>
          <p:nvPr/>
        </p:nvSpPr>
        <p:spPr>
          <a:xfrm>
            <a:off x="6290713" y="1716310"/>
            <a:ext cx="2310783" cy="2310783"/>
          </a:xfrm>
          <a:prstGeom prst="rect">
            <a:avLst/>
          </a:prstGeom>
          <a:noFill/>
          <a:ln w="31750" cap="flat">
            <a:solidFill>
              <a:schemeClr val="accent3"/>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6305" name="Shape 6305"/>
          <p:cNvSpPr/>
          <p:nvPr/>
        </p:nvSpPr>
        <p:spPr>
          <a:xfrm>
            <a:off x="9111062" y="1716310"/>
            <a:ext cx="2310784" cy="2310783"/>
          </a:xfrm>
          <a:prstGeom prst="rect">
            <a:avLst/>
          </a:prstGeom>
          <a:noFill/>
          <a:ln w="31750" cap="flat">
            <a:solidFill>
              <a:schemeClr val="accent4"/>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6309" name="Shape 6309"/>
          <p:cNvSpPr/>
          <p:nvPr/>
        </p:nvSpPr>
        <p:spPr>
          <a:xfrm>
            <a:off x="650008" y="1716309"/>
            <a:ext cx="2310783" cy="2310783"/>
          </a:xfrm>
          <a:prstGeom prst="rect">
            <a:avLst/>
          </a:prstGeom>
          <a:no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6313" name="Shape 6313"/>
          <p:cNvSpPr/>
          <p:nvPr/>
        </p:nvSpPr>
        <p:spPr>
          <a:xfrm>
            <a:off x="3470362" y="1716310"/>
            <a:ext cx="2310783" cy="2310783"/>
          </a:xfrm>
          <a:prstGeom prst="rect">
            <a:avLst/>
          </a:prstGeom>
          <a:noFill/>
          <a:ln w="31750" cap="flat">
            <a:solidFill>
              <a:schemeClr val="accent2"/>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32" name="TextBox 31">
            <a:extLst>
              <a:ext uri="{FF2B5EF4-FFF2-40B4-BE49-F238E27FC236}">
                <a16:creationId xmlns:a16="http://schemas.microsoft.com/office/drawing/2014/main" id="{1AC7368C-6F39-4502-87C6-0DFE967E9745}"/>
              </a:ext>
            </a:extLst>
          </p:cNvPr>
          <p:cNvSpPr txBox="1"/>
          <p:nvPr/>
        </p:nvSpPr>
        <p:spPr>
          <a:xfrm>
            <a:off x="970237" y="3252278"/>
            <a:ext cx="1670329" cy="246221"/>
          </a:xfrm>
          <a:prstGeom prst="rect">
            <a:avLst/>
          </a:prstGeom>
          <a:noFill/>
        </p:spPr>
        <p:txBody>
          <a:bodyPr wrap="none" lIns="0" tIns="0" rIns="0" bIns="0" rtlCol="0">
            <a:spAutoFit/>
          </a:bodyPr>
          <a:lstStyle/>
          <a:p>
            <a:pPr algn="ctr"/>
            <a:r>
              <a:rPr lang="en-US" sz="1600" dirty="0">
                <a:latin typeface="Lato Bold" panose="020F0502020204030203" pitchFamily="34" charset="0"/>
                <a:ea typeface="Lato Bold" panose="020F0502020204030203" pitchFamily="34" charset="0"/>
                <a:cs typeface="Lato Bold" panose="020F0502020204030203" pitchFamily="34" charset="0"/>
              </a:rPr>
              <a:t>BEAUFTRAGUNG</a:t>
            </a:r>
          </a:p>
        </p:txBody>
      </p:sp>
      <p:cxnSp>
        <p:nvCxnSpPr>
          <p:cNvPr id="33" name="Straight Connector 32">
            <a:extLst>
              <a:ext uri="{FF2B5EF4-FFF2-40B4-BE49-F238E27FC236}">
                <a16:creationId xmlns:a16="http://schemas.microsoft.com/office/drawing/2014/main" id="{24991470-9125-4613-A74E-167341E039BF}"/>
              </a:ext>
            </a:extLst>
          </p:cNvPr>
          <p:cNvCxnSpPr/>
          <p:nvPr/>
        </p:nvCxnSpPr>
        <p:spPr>
          <a:xfrm>
            <a:off x="1560408" y="3076879"/>
            <a:ext cx="489982"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72AB215-5A85-4B70-A676-19DDC784EF5D}"/>
              </a:ext>
            </a:extLst>
          </p:cNvPr>
          <p:cNvSpPr txBox="1"/>
          <p:nvPr/>
        </p:nvSpPr>
        <p:spPr>
          <a:xfrm>
            <a:off x="3846695" y="3182779"/>
            <a:ext cx="1558119" cy="246221"/>
          </a:xfrm>
          <a:prstGeom prst="rect">
            <a:avLst/>
          </a:prstGeom>
          <a:noFill/>
        </p:spPr>
        <p:txBody>
          <a:bodyPr wrap="none" lIns="0" tIns="0" rIns="0" bIns="0" rtlCol="0">
            <a:spAutoFit/>
          </a:bodyPr>
          <a:lstStyle/>
          <a:p>
            <a:pPr algn="ctr"/>
            <a:r>
              <a:rPr lang="en-US" sz="1600" dirty="0">
                <a:latin typeface="Lato Bold" panose="020F0502020204030203" pitchFamily="34" charset="0"/>
                <a:ea typeface="Lato Bold" panose="020F0502020204030203" pitchFamily="34" charset="0"/>
                <a:cs typeface="Lato Bold" panose="020F0502020204030203" pitchFamily="34" charset="0"/>
              </a:rPr>
              <a:t>TERMINIERUNG</a:t>
            </a:r>
          </a:p>
        </p:txBody>
      </p:sp>
      <p:cxnSp>
        <p:nvCxnSpPr>
          <p:cNvPr id="35" name="Straight Connector 34">
            <a:extLst>
              <a:ext uri="{FF2B5EF4-FFF2-40B4-BE49-F238E27FC236}">
                <a16:creationId xmlns:a16="http://schemas.microsoft.com/office/drawing/2014/main" id="{44F6DADB-CCEB-431F-A993-025CECBB4A5D}"/>
              </a:ext>
            </a:extLst>
          </p:cNvPr>
          <p:cNvCxnSpPr/>
          <p:nvPr/>
        </p:nvCxnSpPr>
        <p:spPr>
          <a:xfrm>
            <a:off x="4380762" y="3007380"/>
            <a:ext cx="489982"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D5E65C1-66F3-4E44-8549-DCA6DC432F44}"/>
              </a:ext>
            </a:extLst>
          </p:cNvPr>
          <p:cNvSpPr txBox="1"/>
          <p:nvPr/>
        </p:nvSpPr>
        <p:spPr>
          <a:xfrm>
            <a:off x="9701309" y="3179466"/>
            <a:ext cx="1272784" cy="246221"/>
          </a:xfrm>
          <a:prstGeom prst="rect">
            <a:avLst/>
          </a:prstGeom>
          <a:noFill/>
        </p:spPr>
        <p:txBody>
          <a:bodyPr wrap="none" lIns="0" tIns="0" rIns="0" bIns="0" rtlCol="0">
            <a:spAutoFit/>
          </a:bodyPr>
          <a:lstStyle/>
          <a:p>
            <a:pPr algn="ctr"/>
            <a:r>
              <a:rPr lang="en-US" sz="1600" dirty="0">
                <a:latin typeface="Lato Bold" panose="020F0502020204030203" pitchFamily="34" charset="0"/>
                <a:ea typeface="Lato Bold" panose="020F0502020204030203" pitchFamily="34" charset="0"/>
                <a:cs typeface="Lato Bold" panose="020F0502020204030203" pitchFamily="34" charset="0"/>
              </a:rPr>
              <a:t>ANKOMMEN</a:t>
            </a:r>
          </a:p>
        </p:txBody>
      </p:sp>
      <p:sp>
        <p:nvSpPr>
          <p:cNvPr id="37" name="TextBox 36">
            <a:extLst>
              <a:ext uri="{FF2B5EF4-FFF2-40B4-BE49-F238E27FC236}">
                <a16:creationId xmlns:a16="http://schemas.microsoft.com/office/drawing/2014/main" id="{340E5DD5-48DE-4E13-AE60-F09C25B8B1A5}"/>
              </a:ext>
            </a:extLst>
          </p:cNvPr>
          <p:cNvSpPr txBox="1"/>
          <p:nvPr/>
        </p:nvSpPr>
        <p:spPr>
          <a:xfrm>
            <a:off x="6576010" y="3179466"/>
            <a:ext cx="1854675" cy="246221"/>
          </a:xfrm>
          <a:prstGeom prst="rect">
            <a:avLst/>
          </a:prstGeom>
          <a:noFill/>
        </p:spPr>
        <p:txBody>
          <a:bodyPr wrap="none" lIns="0" tIns="0" rIns="0" bIns="0" rtlCol="0">
            <a:spAutoFit/>
          </a:bodyPr>
          <a:lstStyle/>
          <a:p>
            <a:pPr algn="ctr"/>
            <a:r>
              <a:rPr lang="en-US" sz="1600" dirty="0">
                <a:latin typeface="Lato Bold" panose="020F0502020204030203" pitchFamily="34" charset="0"/>
                <a:ea typeface="Lato Bold" panose="020F0502020204030203" pitchFamily="34" charset="0"/>
                <a:cs typeface="Lato Bold" panose="020F0502020204030203" pitchFamily="34" charset="0"/>
              </a:rPr>
              <a:t>VOR-ORT-EINSATZ</a:t>
            </a:r>
          </a:p>
        </p:txBody>
      </p:sp>
      <p:cxnSp>
        <p:nvCxnSpPr>
          <p:cNvPr id="38" name="Straight Connector 37">
            <a:extLst>
              <a:ext uri="{FF2B5EF4-FFF2-40B4-BE49-F238E27FC236}">
                <a16:creationId xmlns:a16="http://schemas.microsoft.com/office/drawing/2014/main" id="{AD3E8438-7CF7-4BD4-9DB4-97347E0F9CE2}"/>
              </a:ext>
            </a:extLst>
          </p:cNvPr>
          <p:cNvCxnSpPr/>
          <p:nvPr/>
        </p:nvCxnSpPr>
        <p:spPr>
          <a:xfrm>
            <a:off x="7205834" y="3076879"/>
            <a:ext cx="4899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20D003-C660-40D2-9969-671F0DA6FD2B}"/>
              </a:ext>
            </a:extLst>
          </p:cNvPr>
          <p:cNvCxnSpPr/>
          <p:nvPr/>
        </p:nvCxnSpPr>
        <p:spPr>
          <a:xfrm>
            <a:off x="10026188" y="3007380"/>
            <a:ext cx="489982"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F494148-DF18-49E4-924D-9EB4FAB8B4DE}"/>
              </a:ext>
            </a:extLst>
          </p:cNvPr>
          <p:cNvSpPr txBox="1"/>
          <p:nvPr/>
        </p:nvSpPr>
        <p:spPr>
          <a:xfrm>
            <a:off x="2921823" y="706578"/>
            <a:ext cx="6348354" cy="461665"/>
          </a:xfrm>
          <a:prstGeom prst="rect">
            <a:avLst/>
          </a:prstGeom>
          <a:noFill/>
        </p:spPr>
        <p:txBody>
          <a:bodyPr wrap="square" lIns="0" tIns="0" rIns="0" bIns="0" rtlCol="0">
            <a:spAutoFit/>
          </a:bodyPr>
          <a:lstStyle/>
          <a:p>
            <a:pPr algn="ctr"/>
            <a:r>
              <a:rPr lang="en-US" sz="3000" dirty="0">
                <a:latin typeface="Lato Bold" panose="020F0502020204030203" pitchFamily="34" charset="0"/>
                <a:ea typeface="Lato Bold" panose="020F0502020204030203" pitchFamily="34" charset="0"/>
                <a:cs typeface="Lato Bold" panose="020F0502020204030203" pitchFamily="34" charset="0"/>
              </a:rPr>
              <a:t>So </a:t>
            </a:r>
            <a:r>
              <a:rPr lang="en-US" sz="3000" dirty="0" err="1">
                <a:latin typeface="Lato Bold" panose="020F0502020204030203" pitchFamily="34" charset="0"/>
                <a:ea typeface="Lato Bold" panose="020F0502020204030203" pitchFamily="34" charset="0"/>
                <a:cs typeface="Lato Bold" panose="020F0502020204030203" pitchFamily="34" charset="0"/>
              </a:rPr>
              <a:t>läuft</a:t>
            </a:r>
            <a:r>
              <a:rPr lang="en-US" sz="3000" dirty="0">
                <a:latin typeface="Lato Bold" panose="020F0502020204030203" pitchFamily="34" charset="0"/>
                <a:ea typeface="Lato Bold" panose="020F0502020204030203" pitchFamily="34" charset="0"/>
                <a:cs typeface="Lato Bold" panose="020F0502020204030203" pitchFamily="34" charset="0"/>
              </a:rPr>
              <a:t> </a:t>
            </a:r>
            <a:r>
              <a:rPr lang="en-US" sz="3000" dirty="0" err="1">
                <a:latin typeface="Lato Bold" panose="020F0502020204030203" pitchFamily="34" charset="0"/>
                <a:ea typeface="Lato Bold" panose="020F0502020204030203" pitchFamily="34" charset="0"/>
                <a:cs typeface="Lato Bold" panose="020F0502020204030203" pitchFamily="34" charset="0"/>
              </a:rPr>
              <a:t>ein</a:t>
            </a:r>
            <a:r>
              <a:rPr lang="en-US" sz="3000" dirty="0">
                <a:latin typeface="Lato Bold" panose="020F0502020204030203" pitchFamily="34" charset="0"/>
                <a:ea typeface="Lato Bold" panose="020F0502020204030203" pitchFamily="34" charset="0"/>
                <a:cs typeface="Lato Bold" panose="020F0502020204030203" pitchFamily="34" charset="0"/>
              </a:rPr>
              <a:t> Service-</a:t>
            </a:r>
            <a:r>
              <a:rPr lang="en-US" sz="3000" dirty="0" err="1">
                <a:latin typeface="Lato Bold" panose="020F0502020204030203" pitchFamily="34" charset="0"/>
                <a:ea typeface="Lato Bold" panose="020F0502020204030203" pitchFamily="34" charset="0"/>
                <a:cs typeface="Lato Bold" panose="020F0502020204030203" pitchFamily="34" charset="0"/>
              </a:rPr>
              <a:t>Einsatz</a:t>
            </a:r>
            <a:r>
              <a:rPr lang="en-US" sz="3000" dirty="0">
                <a:latin typeface="Lato Bold" panose="020F0502020204030203" pitchFamily="34" charset="0"/>
                <a:ea typeface="Lato Bold" panose="020F0502020204030203" pitchFamily="34" charset="0"/>
                <a:cs typeface="Lato Bold" panose="020F0502020204030203" pitchFamily="34" charset="0"/>
              </a:rPr>
              <a:t> ab</a:t>
            </a:r>
          </a:p>
        </p:txBody>
      </p:sp>
      <p:sp>
        <p:nvSpPr>
          <p:cNvPr id="41" name="Rectangle 40">
            <a:extLst>
              <a:ext uri="{FF2B5EF4-FFF2-40B4-BE49-F238E27FC236}">
                <a16:creationId xmlns:a16="http://schemas.microsoft.com/office/drawing/2014/main" id="{4D5C71F2-218D-4633-8965-8FB6F3B295E8}"/>
              </a:ext>
            </a:extLst>
          </p:cNvPr>
          <p:cNvSpPr/>
          <p:nvPr/>
        </p:nvSpPr>
        <p:spPr>
          <a:xfrm>
            <a:off x="5719425" y="1305971"/>
            <a:ext cx="75314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TextBox 41">
            <a:extLst>
              <a:ext uri="{FF2B5EF4-FFF2-40B4-BE49-F238E27FC236}">
                <a16:creationId xmlns:a16="http://schemas.microsoft.com/office/drawing/2014/main" id="{A12489FC-B552-4141-AE4D-BF4E5B1715D6}"/>
              </a:ext>
            </a:extLst>
          </p:cNvPr>
          <p:cNvSpPr txBox="1"/>
          <p:nvPr/>
        </p:nvSpPr>
        <p:spPr>
          <a:xfrm>
            <a:off x="650008" y="4216207"/>
            <a:ext cx="2173466" cy="430887"/>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Der Service-</a:t>
            </a:r>
            <a:r>
              <a:rPr lang="en-US" sz="1400" dirty="0" err="1">
                <a:latin typeface="Lato Regular" panose="020F0502020204030203" pitchFamily="34" charset="0"/>
                <a:ea typeface="Lato Regular" panose="020F0502020204030203" pitchFamily="34" charset="0"/>
                <a:cs typeface="Lato Regular" panose="020F0502020204030203" pitchFamily="34" charset="0"/>
              </a:rPr>
              <a:t>Techniker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wird</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beauftragt</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5" name="TextBox 41">
            <a:extLst/>
          </p:cNvPr>
          <p:cNvSpPr txBox="1"/>
          <p:nvPr/>
        </p:nvSpPr>
        <p:spPr>
          <a:xfrm>
            <a:off x="650008" y="4825716"/>
            <a:ext cx="2173466" cy="861774"/>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Der Service-</a:t>
            </a:r>
            <a:r>
              <a:rPr lang="en-US" sz="1400" dirty="0" err="1">
                <a:latin typeface="Lato Regular" panose="020F0502020204030203" pitchFamily="34" charset="0"/>
                <a:ea typeface="Lato Regular" panose="020F0502020204030203" pitchFamily="34" charset="0"/>
                <a:cs typeface="Lato Regular" panose="020F0502020204030203" pitchFamily="34" charset="0"/>
              </a:rPr>
              <a:t>Techniker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informiert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sich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über</a:t>
            </a:r>
            <a:r>
              <a:rPr lang="en-US" sz="1400" dirty="0">
                <a:latin typeface="Lato Regular" panose="020F0502020204030203" pitchFamily="34" charset="0"/>
                <a:ea typeface="Lato Regular" panose="020F0502020204030203" pitchFamily="34" charset="0"/>
                <a:cs typeface="Lato Regular" panose="020F0502020204030203" pitchFamily="34" charset="0"/>
              </a:rPr>
              <a:t> den </a:t>
            </a:r>
            <a:r>
              <a:rPr lang="en-US" sz="1400" dirty="0" err="1">
                <a:latin typeface="Lato Regular" panose="020F0502020204030203" pitchFamily="34" charset="0"/>
                <a:ea typeface="Lato Regular" panose="020F0502020204030203" pitchFamily="34" charset="0"/>
                <a:cs typeface="Lato Regular" panose="020F0502020204030203" pitchFamily="34" charset="0"/>
              </a:rPr>
              <a:t>Einsatz</a:t>
            </a:r>
            <a:r>
              <a:rPr lang="en-US" sz="1400" dirty="0">
                <a:latin typeface="Lato Regular" panose="020F0502020204030203" pitchFamily="34" charset="0"/>
                <a:ea typeface="Lato Regular" panose="020F0502020204030203" pitchFamily="34" charset="0"/>
                <a:cs typeface="Lato Regular" panose="020F0502020204030203" pitchFamily="34" charset="0"/>
              </a:rPr>
              <a:t>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mögliche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Probleme</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41">
            <a:extLst/>
          </p:cNvPr>
          <p:cNvSpPr txBox="1"/>
          <p:nvPr/>
        </p:nvSpPr>
        <p:spPr>
          <a:xfrm>
            <a:off x="650008" y="5857348"/>
            <a:ext cx="2173466" cy="861774"/>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Der Service-</a:t>
            </a:r>
            <a:r>
              <a:rPr lang="en-US" sz="1400" dirty="0" err="1">
                <a:latin typeface="Lato Regular" panose="020F0502020204030203" pitchFamily="34" charset="0"/>
                <a:ea typeface="Lato Regular" panose="020F0502020204030203" pitchFamily="34" charset="0"/>
                <a:cs typeface="Lato Regular" panose="020F0502020204030203" pitchFamily="34" charset="0"/>
              </a:rPr>
              <a:t>Techniker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informiert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sich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über</a:t>
            </a:r>
            <a:r>
              <a:rPr lang="en-US" sz="1400" dirty="0">
                <a:latin typeface="Lato Regular" panose="020F0502020204030203" pitchFamily="34" charset="0"/>
                <a:ea typeface="Lato Regular" panose="020F0502020204030203" pitchFamily="34" charset="0"/>
                <a:cs typeface="Lato Regular" panose="020F0502020204030203" pitchFamily="34" charset="0"/>
              </a:rPr>
              <a:t> den </a:t>
            </a:r>
            <a:r>
              <a:rPr lang="en-US" sz="1400" dirty="0" err="1">
                <a:latin typeface="Lato Regular" panose="020F0502020204030203" pitchFamily="34" charset="0"/>
                <a:ea typeface="Lato Regular" panose="020F0502020204030203" pitchFamily="34" charset="0"/>
                <a:cs typeface="Lato Regular" panose="020F0502020204030203" pitchFamily="34" charset="0"/>
              </a:rPr>
              <a:t>Einsatz</a:t>
            </a:r>
            <a:r>
              <a:rPr lang="en-US" sz="1400" dirty="0">
                <a:latin typeface="Lato Regular" panose="020F0502020204030203" pitchFamily="34" charset="0"/>
                <a:ea typeface="Lato Regular" panose="020F0502020204030203" pitchFamily="34" charset="0"/>
                <a:cs typeface="Lato Regular" panose="020F0502020204030203" pitchFamily="34" charset="0"/>
              </a:rPr>
              <a:t>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mögliche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Probleme</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47" name="TextBox 41">
            <a:extLst/>
          </p:cNvPr>
          <p:cNvSpPr txBox="1"/>
          <p:nvPr/>
        </p:nvSpPr>
        <p:spPr>
          <a:xfrm>
            <a:off x="3448375" y="4229234"/>
            <a:ext cx="2173466" cy="430887"/>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Kunde </a:t>
            </a:r>
            <a:r>
              <a:rPr lang="en-US" sz="1400" dirty="0" err="1">
                <a:latin typeface="Lato Regular" panose="020F0502020204030203" pitchFamily="34" charset="0"/>
                <a:ea typeface="Lato Regular" panose="020F0502020204030203" pitchFamily="34" charset="0"/>
                <a:cs typeface="Lato Regular" panose="020F0502020204030203" pitchFamily="34" charset="0"/>
              </a:rPr>
              <a:t>wird</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kontaktiert</a:t>
            </a:r>
            <a:r>
              <a:rPr lang="en-US" sz="1400" dirty="0">
                <a:latin typeface="Lato Regular" panose="020F0502020204030203" pitchFamily="34" charset="0"/>
                <a:ea typeface="Lato Regular" panose="020F0502020204030203" pitchFamily="34" charset="0"/>
                <a:cs typeface="Lato Regular" panose="020F0502020204030203" pitchFamily="34" charset="0"/>
              </a:rPr>
              <a:t>, um </a:t>
            </a:r>
            <a:r>
              <a:rPr lang="en-US" sz="1400" dirty="0" err="1">
                <a:latin typeface="Lato Regular" panose="020F0502020204030203" pitchFamily="34" charset="0"/>
                <a:ea typeface="Lato Regular" panose="020F0502020204030203" pitchFamily="34" charset="0"/>
                <a:cs typeface="Lato Regular" panose="020F0502020204030203" pitchFamily="34" charset="0"/>
              </a:rPr>
              <a:t>einen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Termin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auszumachen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48" name="TextBox 41">
            <a:extLst/>
          </p:cNvPr>
          <p:cNvSpPr txBox="1"/>
          <p:nvPr/>
        </p:nvSpPr>
        <p:spPr>
          <a:xfrm>
            <a:off x="3448375" y="4830050"/>
            <a:ext cx="2173466" cy="646331"/>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Name, </a:t>
            </a:r>
            <a:r>
              <a:rPr lang="en-US" sz="1400" dirty="0" err="1">
                <a:latin typeface="Lato Regular" panose="020F0502020204030203" pitchFamily="34" charset="0"/>
                <a:ea typeface="Lato Regular" panose="020F0502020204030203" pitchFamily="34" charset="0"/>
                <a:cs typeface="Lato Regular" panose="020F0502020204030203" pitchFamily="34" charset="0"/>
              </a:rPr>
              <a:t>Firma</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Auftragsinfo</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müssen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klar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kommuniziert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werden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49" name="TextBox 41">
            <a:extLst/>
          </p:cNvPr>
          <p:cNvSpPr txBox="1"/>
          <p:nvPr/>
        </p:nvSpPr>
        <p:spPr>
          <a:xfrm>
            <a:off x="3448375" y="5641904"/>
            <a:ext cx="2173466" cy="430887"/>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Termin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zur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Kontrolle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jeweils</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bestätigen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50" name="TextBox 41">
            <a:extLst/>
          </p:cNvPr>
          <p:cNvSpPr txBox="1"/>
          <p:nvPr/>
        </p:nvSpPr>
        <p:spPr>
          <a:xfrm>
            <a:off x="6313950" y="4229233"/>
            <a:ext cx="2173466" cy="646331"/>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Pünktlich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ankommen</a:t>
            </a:r>
            <a:r>
              <a:rPr lang="en-US" sz="1400" dirty="0">
                <a:latin typeface="Lato Regular" panose="020F0502020204030203" pitchFamily="34" charset="0"/>
                <a:ea typeface="Lato Regular" panose="020F0502020204030203" pitchFamily="34" charset="0"/>
                <a:cs typeface="Lato Regular" panose="020F0502020204030203" pitchFamily="34" charset="0"/>
              </a:rPr>
              <a:t> (Zeit gut </a:t>
            </a:r>
            <a:r>
              <a:rPr lang="en-US" sz="1400" dirty="0" err="1">
                <a:latin typeface="Lato Regular" panose="020F0502020204030203" pitchFamily="34" charset="0"/>
                <a:ea typeface="Lato Regular" panose="020F0502020204030203" pitchFamily="34" charset="0"/>
                <a:cs typeface="Lato Regular" panose="020F0502020204030203" pitchFamily="34" charset="0"/>
              </a:rPr>
              <a:t>planen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ggf</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mit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Stau</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rechnen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51" name="TextBox 41">
            <a:extLst/>
          </p:cNvPr>
          <p:cNvSpPr txBox="1"/>
          <p:nvPr/>
        </p:nvSpPr>
        <p:spPr>
          <a:xfrm>
            <a:off x="6312114" y="4998711"/>
            <a:ext cx="2173466" cy="430887"/>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Bei </a:t>
            </a:r>
            <a:r>
              <a:rPr lang="en-US" sz="1400" dirty="0" err="1">
                <a:latin typeface="Lato Regular" panose="020F0502020204030203" pitchFamily="34" charset="0"/>
                <a:ea typeface="Lato Regular" panose="020F0502020204030203" pitchFamily="34" charset="0"/>
                <a:cs typeface="Lato Regular" panose="020F0502020204030203" pitchFamily="34" charset="0"/>
              </a:rPr>
              <a:t>Verspätungen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Kunden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direkt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informieren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52" name="TextBox 41">
            <a:extLst/>
          </p:cNvPr>
          <p:cNvSpPr txBox="1"/>
          <p:nvPr/>
        </p:nvSpPr>
        <p:spPr>
          <a:xfrm>
            <a:off x="9179525" y="4247020"/>
            <a:ext cx="2173466" cy="430887"/>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Sich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vorstellen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deutlich</a:t>
            </a:r>
            <a:r>
              <a:rPr lang="en-US" sz="1400" dirty="0">
                <a:latin typeface="Lato Regular" panose="020F0502020204030203" pitchFamily="34" charset="0"/>
                <a:ea typeface="Lato Regular" panose="020F0502020204030203" pitchFamily="34" charset="0"/>
                <a:cs typeface="Lato Regular" panose="020F0502020204030203" pitchFamily="34" charset="0"/>
              </a:rPr>
              <a:t>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mit</a:t>
            </a:r>
            <a:r>
              <a:rPr lang="en-US" sz="1400" dirty="0">
                <a:latin typeface="Lato Regular" panose="020F0502020204030203" pitchFamily="34" charset="0"/>
                <a:ea typeface="Lato Regular" panose="020F0502020204030203" pitchFamily="34" charset="0"/>
                <a:cs typeface="Lato Regular" panose="020F0502020204030203" pitchFamily="34" charset="0"/>
              </a:rPr>
              <a:t> Name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Firma</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53" name="TextBox 41">
            <a:extLst/>
          </p:cNvPr>
          <p:cNvSpPr txBox="1"/>
          <p:nvPr/>
        </p:nvSpPr>
        <p:spPr>
          <a:xfrm>
            <a:off x="9175853" y="4870828"/>
            <a:ext cx="2173466" cy="430887"/>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Einsatz</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erklären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bzw</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ggf</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Ansprechpartner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nennen</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54" name="Shape 6621"/>
          <p:cNvSpPr/>
          <p:nvPr/>
        </p:nvSpPr>
        <p:spPr>
          <a:xfrm>
            <a:off x="11634856" y="6311900"/>
            <a:ext cx="419922" cy="419922"/>
          </a:xfrm>
          <a:prstGeom prst="ellipse">
            <a:avLst/>
          </a:prstGeom>
          <a:noFill/>
          <a:ln w="25400" cap="flat">
            <a:solidFill>
              <a:schemeClr val="accent3">
                <a:lumMod val="60000"/>
                <a:lumOff val="4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55" name="Shape 2618"/>
          <p:cNvSpPr/>
          <p:nvPr/>
        </p:nvSpPr>
        <p:spPr>
          <a:xfrm>
            <a:off x="11720202" y="6397228"/>
            <a:ext cx="249230" cy="249266"/>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6" name="Shape 2525"/>
          <p:cNvSpPr/>
          <p:nvPr/>
        </p:nvSpPr>
        <p:spPr>
          <a:xfrm>
            <a:off x="9995958" y="2440877"/>
            <a:ext cx="533256" cy="42808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7" name="Shape 2550"/>
          <p:cNvSpPr/>
          <p:nvPr/>
        </p:nvSpPr>
        <p:spPr>
          <a:xfrm>
            <a:off x="1560408" y="2380154"/>
            <a:ext cx="489982" cy="486502"/>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8" name="Shape 2622"/>
          <p:cNvSpPr/>
          <p:nvPr/>
        </p:nvSpPr>
        <p:spPr>
          <a:xfrm>
            <a:off x="4419416" y="2452467"/>
            <a:ext cx="418577" cy="418577"/>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9" name="Shape 2935"/>
          <p:cNvSpPr/>
          <p:nvPr/>
        </p:nvSpPr>
        <p:spPr>
          <a:xfrm>
            <a:off x="7205834" y="2448793"/>
            <a:ext cx="472476" cy="472545"/>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37319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09"/>
                                        </p:tgtEl>
                                        <p:attrNameLst>
                                          <p:attrName>style.visibility</p:attrName>
                                        </p:attrNameLst>
                                      </p:cBhvr>
                                      <p:to>
                                        <p:strVal val="visible"/>
                                      </p:to>
                                    </p:set>
                                    <p:animEffect transition="in" filter="fade">
                                      <p:cBhvr>
                                        <p:cTn id="7" dur="500"/>
                                        <p:tgtEl>
                                          <p:spTgt spid="63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313"/>
                                        </p:tgtEl>
                                        <p:attrNameLst>
                                          <p:attrName>style.visibility</p:attrName>
                                        </p:attrNameLst>
                                      </p:cBhvr>
                                      <p:to>
                                        <p:strVal val="visible"/>
                                      </p:to>
                                    </p:set>
                                    <p:animEffect transition="in" filter="fade">
                                      <p:cBhvr>
                                        <p:cTn id="30" dur="500"/>
                                        <p:tgtEl>
                                          <p:spTgt spid="63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500"/>
                                        <p:tgtEl>
                                          <p:spTgt spid="5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01"/>
                                        </p:tgtEl>
                                        <p:attrNameLst>
                                          <p:attrName>style.visibility</p:attrName>
                                        </p:attrNameLst>
                                      </p:cBhvr>
                                      <p:to>
                                        <p:strVal val="visible"/>
                                      </p:to>
                                    </p:set>
                                    <p:animEffect transition="in" filter="fade">
                                      <p:cBhvr>
                                        <p:cTn id="53" dur="500"/>
                                        <p:tgtEl>
                                          <p:spTgt spid="63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305"/>
                                        </p:tgtEl>
                                        <p:attrNameLst>
                                          <p:attrName>style.visibility</p:attrName>
                                        </p:attrNameLst>
                                      </p:cBhvr>
                                      <p:to>
                                        <p:strVal val="visible"/>
                                      </p:to>
                                    </p:set>
                                    <p:animEffect transition="in" filter="fade">
                                      <p:cBhvr>
                                        <p:cTn id="73" dur="500"/>
                                        <p:tgtEl>
                                          <p:spTgt spid="630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1" grpId="0" animBg="1"/>
      <p:bldP spid="6305" grpId="0" animBg="1"/>
      <p:bldP spid="6309" grpId="0" animBg="1"/>
      <p:bldP spid="6313" grpId="0" animBg="1"/>
      <p:bldP spid="32" grpId="0"/>
      <p:bldP spid="34" grpId="0"/>
      <p:bldP spid="36" grpId="0"/>
      <p:bldP spid="37" grpId="0"/>
      <p:bldP spid="42" grpId="0"/>
      <p:bldP spid="25" grpId="0"/>
      <p:bldP spid="26" grpId="0"/>
      <p:bldP spid="47" grpId="0"/>
      <p:bldP spid="48" grpId="0"/>
      <p:bldP spid="49" grpId="0"/>
      <p:bldP spid="50" grpId="0"/>
      <p:bldP spid="51" grpId="0"/>
      <p:bldP spid="52" grpId="0"/>
      <p:bldP spid="53" grpId="0"/>
      <p:bldP spid="56" grpId="0" animBg="1"/>
      <p:bldP spid="57" grpId="0" animBg="1"/>
      <p:bldP spid="58"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1" name="Shape 6301"/>
          <p:cNvSpPr/>
          <p:nvPr/>
        </p:nvSpPr>
        <p:spPr>
          <a:xfrm>
            <a:off x="6290713" y="1716310"/>
            <a:ext cx="2310783" cy="2310783"/>
          </a:xfrm>
          <a:prstGeom prst="rect">
            <a:avLst/>
          </a:prstGeom>
          <a:noFill/>
          <a:ln w="31750" cap="flat">
            <a:solidFill>
              <a:schemeClr val="accent3"/>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6305" name="Shape 6305"/>
          <p:cNvSpPr/>
          <p:nvPr/>
        </p:nvSpPr>
        <p:spPr>
          <a:xfrm>
            <a:off x="9111062" y="1716310"/>
            <a:ext cx="2310784" cy="2310783"/>
          </a:xfrm>
          <a:prstGeom prst="rect">
            <a:avLst/>
          </a:prstGeom>
          <a:noFill/>
          <a:ln w="31750" cap="flat">
            <a:solidFill>
              <a:schemeClr val="accent4"/>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6309" name="Shape 6309"/>
          <p:cNvSpPr/>
          <p:nvPr/>
        </p:nvSpPr>
        <p:spPr>
          <a:xfrm>
            <a:off x="650008" y="1716309"/>
            <a:ext cx="2310783" cy="2310783"/>
          </a:xfrm>
          <a:prstGeom prst="rect">
            <a:avLst/>
          </a:prstGeom>
          <a:noFill/>
          <a:ln w="3175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6313" name="Shape 6313"/>
          <p:cNvSpPr/>
          <p:nvPr/>
        </p:nvSpPr>
        <p:spPr>
          <a:xfrm>
            <a:off x="3470362" y="1716310"/>
            <a:ext cx="2310783" cy="2310783"/>
          </a:xfrm>
          <a:prstGeom prst="rect">
            <a:avLst/>
          </a:prstGeom>
          <a:noFill/>
          <a:ln w="31750" cap="flat">
            <a:solidFill>
              <a:schemeClr val="accent2"/>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32" name="TextBox 31">
            <a:extLst>
              <a:ext uri="{FF2B5EF4-FFF2-40B4-BE49-F238E27FC236}">
                <a16:creationId xmlns:a16="http://schemas.microsoft.com/office/drawing/2014/main" id="{1AC7368C-6F39-4502-87C6-0DFE967E9745}"/>
              </a:ext>
            </a:extLst>
          </p:cNvPr>
          <p:cNvSpPr txBox="1"/>
          <p:nvPr/>
        </p:nvSpPr>
        <p:spPr>
          <a:xfrm>
            <a:off x="1056802" y="3252278"/>
            <a:ext cx="1497205" cy="492443"/>
          </a:xfrm>
          <a:prstGeom prst="rect">
            <a:avLst/>
          </a:prstGeom>
          <a:noFill/>
        </p:spPr>
        <p:txBody>
          <a:bodyPr wrap="none" lIns="0" tIns="0" rIns="0" bIns="0" rtlCol="0">
            <a:spAutoFit/>
          </a:bodyPr>
          <a:lstStyle/>
          <a:p>
            <a:pPr algn="ctr"/>
            <a:r>
              <a:rPr lang="en-US" sz="1600" dirty="0">
                <a:latin typeface="Lato Bold" panose="020F0502020204030203" pitchFamily="34" charset="0"/>
                <a:ea typeface="Lato Bold" panose="020F0502020204030203" pitchFamily="34" charset="0"/>
                <a:cs typeface="Lato Bold" panose="020F0502020204030203" pitchFamily="34" charset="0"/>
              </a:rPr>
              <a:t>PROBLEM-</a:t>
            </a:r>
            <a:br>
              <a:rPr lang="en-US" sz="1600" dirty="0">
                <a:latin typeface="Lato Bold" panose="020F0502020204030203" pitchFamily="34" charset="0"/>
                <a:ea typeface="Lato Bold" panose="020F0502020204030203" pitchFamily="34" charset="0"/>
                <a:cs typeface="Lato Bold" panose="020F0502020204030203" pitchFamily="34" charset="0"/>
              </a:rPr>
            </a:br>
            <a:r>
              <a:rPr lang="en-US" sz="1600" dirty="0">
                <a:latin typeface="Lato Bold" panose="020F0502020204030203" pitchFamily="34" charset="0"/>
                <a:ea typeface="Lato Bold" panose="020F0502020204030203" pitchFamily="34" charset="0"/>
                <a:cs typeface="Lato Bold" panose="020F0502020204030203" pitchFamily="34" charset="0"/>
              </a:rPr>
              <a:t>BESPRECHUNG</a:t>
            </a:r>
          </a:p>
        </p:txBody>
      </p:sp>
      <p:cxnSp>
        <p:nvCxnSpPr>
          <p:cNvPr id="33" name="Straight Connector 32">
            <a:extLst>
              <a:ext uri="{FF2B5EF4-FFF2-40B4-BE49-F238E27FC236}">
                <a16:creationId xmlns:a16="http://schemas.microsoft.com/office/drawing/2014/main" id="{24991470-9125-4613-A74E-167341E039BF}"/>
              </a:ext>
            </a:extLst>
          </p:cNvPr>
          <p:cNvCxnSpPr/>
          <p:nvPr/>
        </p:nvCxnSpPr>
        <p:spPr>
          <a:xfrm>
            <a:off x="1560408" y="3076879"/>
            <a:ext cx="489982"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72AB215-5A85-4B70-A676-19DDC784EF5D}"/>
              </a:ext>
            </a:extLst>
          </p:cNvPr>
          <p:cNvSpPr txBox="1"/>
          <p:nvPr/>
        </p:nvSpPr>
        <p:spPr>
          <a:xfrm>
            <a:off x="3841087" y="3182779"/>
            <a:ext cx="1569339" cy="492443"/>
          </a:xfrm>
          <a:prstGeom prst="rect">
            <a:avLst/>
          </a:prstGeom>
          <a:noFill/>
        </p:spPr>
        <p:txBody>
          <a:bodyPr wrap="none" lIns="0" tIns="0" rIns="0" bIns="0" rtlCol="0">
            <a:spAutoFit/>
          </a:bodyPr>
          <a:lstStyle/>
          <a:p>
            <a:pPr algn="ctr"/>
            <a:r>
              <a:rPr lang="en-US" sz="1600" dirty="0">
                <a:latin typeface="Lato Bold" panose="020F0502020204030203" pitchFamily="34" charset="0"/>
                <a:ea typeface="Lato Bold" panose="020F0502020204030203" pitchFamily="34" charset="0"/>
                <a:cs typeface="Lato Bold" panose="020F0502020204030203" pitchFamily="34" charset="0"/>
              </a:rPr>
              <a:t>AUFTRAG</a:t>
            </a:r>
          </a:p>
          <a:p>
            <a:pPr algn="ctr"/>
            <a:r>
              <a:rPr lang="en-US" sz="1600" dirty="0">
                <a:latin typeface="Lato Bold" panose="020F0502020204030203" pitchFamily="34" charset="0"/>
                <a:ea typeface="Lato Bold" panose="020F0502020204030203" pitchFamily="34" charset="0"/>
                <a:cs typeface="Lato Bold" panose="020F0502020204030203" pitchFamily="34" charset="0"/>
              </a:rPr>
              <a:t>DURCHFÜHREN</a:t>
            </a:r>
          </a:p>
        </p:txBody>
      </p:sp>
      <p:cxnSp>
        <p:nvCxnSpPr>
          <p:cNvPr id="35" name="Straight Connector 34">
            <a:extLst>
              <a:ext uri="{FF2B5EF4-FFF2-40B4-BE49-F238E27FC236}">
                <a16:creationId xmlns:a16="http://schemas.microsoft.com/office/drawing/2014/main" id="{44F6DADB-CCEB-431F-A993-025CECBB4A5D}"/>
              </a:ext>
            </a:extLst>
          </p:cNvPr>
          <p:cNvCxnSpPr/>
          <p:nvPr/>
        </p:nvCxnSpPr>
        <p:spPr>
          <a:xfrm>
            <a:off x="4380762" y="3007380"/>
            <a:ext cx="489982"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D5E65C1-66F3-4E44-8549-DCA6DC432F44}"/>
              </a:ext>
            </a:extLst>
          </p:cNvPr>
          <p:cNvSpPr txBox="1"/>
          <p:nvPr/>
        </p:nvSpPr>
        <p:spPr>
          <a:xfrm>
            <a:off x="9673259" y="3179466"/>
            <a:ext cx="1328890" cy="492443"/>
          </a:xfrm>
          <a:prstGeom prst="rect">
            <a:avLst/>
          </a:prstGeom>
          <a:noFill/>
        </p:spPr>
        <p:txBody>
          <a:bodyPr wrap="none" lIns="0" tIns="0" rIns="0" bIns="0" rtlCol="0">
            <a:spAutoFit/>
          </a:bodyPr>
          <a:lstStyle/>
          <a:p>
            <a:pPr algn="ctr"/>
            <a:r>
              <a:rPr lang="en-US" sz="1600" dirty="0">
                <a:latin typeface="Lato Bold" panose="020F0502020204030203" pitchFamily="34" charset="0"/>
                <a:ea typeface="Lato Bold" panose="020F0502020204030203" pitchFamily="34" charset="0"/>
                <a:cs typeface="Lato Bold" panose="020F0502020204030203" pitchFamily="34" charset="0"/>
              </a:rPr>
              <a:t>RÜCKFAHRT/</a:t>
            </a:r>
          </a:p>
          <a:p>
            <a:pPr algn="ctr"/>
            <a:r>
              <a:rPr lang="en-US" sz="1600" dirty="0">
                <a:latin typeface="Lato Bold" panose="020F0502020204030203" pitchFamily="34" charset="0"/>
                <a:ea typeface="Lato Bold" panose="020F0502020204030203" pitchFamily="34" charset="0"/>
                <a:cs typeface="Lato Bold" panose="020F0502020204030203" pitchFamily="34" charset="0"/>
              </a:rPr>
              <a:t>ENDE</a:t>
            </a:r>
          </a:p>
        </p:txBody>
      </p:sp>
      <p:sp>
        <p:nvSpPr>
          <p:cNvPr id="37" name="TextBox 36">
            <a:extLst>
              <a:ext uri="{FF2B5EF4-FFF2-40B4-BE49-F238E27FC236}">
                <a16:creationId xmlns:a16="http://schemas.microsoft.com/office/drawing/2014/main" id="{340E5DD5-48DE-4E13-AE60-F09C25B8B1A5}"/>
              </a:ext>
            </a:extLst>
          </p:cNvPr>
          <p:cNvSpPr txBox="1"/>
          <p:nvPr/>
        </p:nvSpPr>
        <p:spPr>
          <a:xfrm>
            <a:off x="6767571" y="3179466"/>
            <a:ext cx="1471557" cy="492443"/>
          </a:xfrm>
          <a:prstGeom prst="rect">
            <a:avLst/>
          </a:prstGeom>
          <a:noFill/>
        </p:spPr>
        <p:txBody>
          <a:bodyPr wrap="none" lIns="0" tIns="0" rIns="0" bIns="0" rtlCol="0">
            <a:spAutoFit/>
          </a:bodyPr>
          <a:lstStyle/>
          <a:p>
            <a:pPr algn="ctr"/>
            <a:r>
              <a:rPr lang="en-US" sz="1600" dirty="0">
                <a:latin typeface="Lato Bold" panose="020F0502020204030203" pitchFamily="34" charset="0"/>
                <a:ea typeface="Lato Bold" panose="020F0502020204030203" pitchFamily="34" charset="0"/>
                <a:cs typeface="Lato Bold" panose="020F0502020204030203" pitchFamily="34" charset="0"/>
              </a:rPr>
              <a:t>AUFTRAG </a:t>
            </a:r>
          </a:p>
          <a:p>
            <a:pPr algn="ctr"/>
            <a:r>
              <a:rPr lang="en-US" sz="1600" dirty="0">
                <a:latin typeface="Lato Bold" panose="020F0502020204030203" pitchFamily="34" charset="0"/>
                <a:ea typeface="Lato Bold" panose="020F0502020204030203" pitchFamily="34" charset="0"/>
                <a:cs typeface="Lato Bold" panose="020F0502020204030203" pitchFamily="34" charset="0"/>
              </a:rPr>
              <a:t>ABSCHLIESSEN</a:t>
            </a:r>
          </a:p>
        </p:txBody>
      </p:sp>
      <p:cxnSp>
        <p:nvCxnSpPr>
          <p:cNvPr id="38" name="Straight Connector 37">
            <a:extLst>
              <a:ext uri="{FF2B5EF4-FFF2-40B4-BE49-F238E27FC236}">
                <a16:creationId xmlns:a16="http://schemas.microsoft.com/office/drawing/2014/main" id="{AD3E8438-7CF7-4BD4-9DB4-97347E0F9CE2}"/>
              </a:ext>
            </a:extLst>
          </p:cNvPr>
          <p:cNvCxnSpPr/>
          <p:nvPr/>
        </p:nvCxnSpPr>
        <p:spPr>
          <a:xfrm>
            <a:off x="7205834" y="3076879"/>
            <a:ext cx="4899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20D003-C660-40D2-9969-671F0DA6FD2B}"/>
              </a:ext>
            </a:extLst>
          </p:cNvPr>
          <p:cNvCxnSpPr/>
          <p:nvPr/>
        </p:nvCxnSpPr>
        <p:spPr>
          <a:xfrm>
            <a:off x="10026188" y="3007380"/>
            <a:ext cx="489982"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F494148-DF18-49E4-924D-9EB4FAB8B4DE}"/>
              </a:ext>
            </a:extLst>
          </p:cNvPr>
          <p:cNvSpPr txBox="1"/>
          <p:nvPr/>
        </p:nvSpPr>
        <p:spPr>
          <a:xfrm>
            <a:off x="2921823" y="706578"/>
            <a:ext cx="6348354" cy="461665"/>
          </a:xfrm>
          <a:prstGeom prst="rect">
            <a:avLst/>
          </a:prstGeom>
          <a:noFill/>
        </p:spPr>
        <p:txBody>
          <a:bodyPr wrap="square" lIns="0" tIns="0" rIns="0" bIns="0" rtlCol="0">
            <a:spAutoFit/>
          </a:bodyPr>
          <a:lstStyle/>
          <a:p>
            <a:pPr algn="ctr"/>
            <a:r>
              <a:rPr lang="en-US" sz="3000" dirty="0">
                <a:latin typeface="Lato Bold" panose="020F0502020204030203" pitchFamily="34" charset="0"/>
                <a:ea typeface="Lato Bold" panose="020F0502020204030203" pitchFamily="34" charset="0"/>
                <a:cs typeface="Lato Bold" panose="020F0502020204030203" pitchFamily="34" charset="0"/>
              </a:rPr>
              <a:t>So </a:t>
            </a:r>
            <a:r>
              <a:rPr lang="en-US" sz="3000" dirty="0" err="1">
                <a:latin typeface="Lato Bold" panose="020F0502020204030203" pitchFamily="34" charset="0"/>
                <a:ea typeface="Lato Bold" panose="020F0502020204030203" pitchFamily="34" charset="0"/>
                <a:cs typeface="Lato Bold" panose="020F0502020204030203" pitchFamily="34" charset="0"/>
              </a:rPr>
              <a:t>läuft</a:t>
            </a:r>
            <a:r>
              <a:rPr lang="en-US" sz="3000" dirty="0">
                <a:latin typeface="Lato Bold" panose="020F0502020204030203" pitchFamily="34" charset="0"/>
                <a:ea typeface="Lato Bold" panose="020F0502020204030203" pitchFamily="34" charset="0"/>
                <a:cs typeface="Lato Bold" panose="020F0502020204030203" pitchFamily="34" charset="0"/>
              </a:rPr>
              <a:t> </a:t>
            </a:r>
            <a:r>
              <a:rPr lang="en-US" sz="3000" dirty="0" err="1">
                <a:latin typeface="Lato Bold" panose="020F0502020204030203" pitchFamily="34" charset="0"/>
                <a:ea typeface="Lato Bold" panose="020F0502020204030203" pitchFamily="34" charset="0"/>
                <a:cs typeface="Lato Bold" panose="020F0502020204030203" pitchFamily="34" charset="0"/>
              </a:rPr>
              <a:t>ein</a:t>
            </a:r>
            <a:r>
              <a:rPr lang="en-US" sz="3000" dirty="0">
                <a:latin typeface="Lato Bold" panose="020F0502020204030203" pitchFamily="34" charset="0"/>
                <a:ea typeface="Lato Bold" panose="020F0502020204030203" pitchFamily="34" charset="0"/>
                <a:cs typeface="Lato Bold" panose="020F0502020204030203" pitchFamily="34" charset="0"/>
              </a:rPr>
              <a:t> Service-</a:t>
            </a:r>
            <a:r>
              <a:rPr lang="en-US" sz="3000" dirty="0" err="1">
                <a:latin typeface="Lato Bold" panose="020F0502020204030203" pitchFamily="34" charset="0"/>
                <a:ea typeface="Lato Bold" panose="020F0502020204030203" pitchFamily="34" charset="0"/>
                <a:cs typeface="Lato Bold" panose="020F0502020204030203" pitchFamily="34" charset="0"/>
              </a:rPr>
              <a:t>Einsatz</a:t>
            </a:r>
            <a:r>
              <a:rPr lang="en-US" sz="3000" dirty="0">
                <a:latin typeface="Lato Bold" panose="020F0502020204030203" pitchFamily="34" charset="0"/>
                <a:ea typeface="Lato Bold" panose="020F0502020204030203" pitchFamily="34" charset="0"/>
                <a:cs typeface="Lato Bold" panose="020F0502020204030203" pitchFamily="34" charset="0"/>
              </a:rPr>
              <a:t> ab</a:t>
            </a:r>
          </a:p>
        </p:txBody>
      </p:sp>
      <p:sp>
        <p:nvSpPr>
          <p:cNvPr id="41" name="Rectangle 40">
            <a:extLst>
              <a:ext uri="{FF2B5EF4-FFF2-40B4-BE49-F238E27FC236}">
                <a16:creationId xmlns:a16="http://schemas.microsoft.com/office/drawing/2014/main" id="{4D5C71F2-218D-4633-8965-8FB6F3B295E8}"/>
              </a:ext>
            </a:extLst>
          </p:cNvPr>
          <p:cNvSpPr/>
          <p:nvPr/>
        </p:nvSpPr>
        <p:spPr>
          <a:xfrm>
            <a:off x="5719425" y="1305971"/>
            <a:ext cx="75314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TextBox 41">
            <a:extLst>
              <a:ext uri="{FF2B5EF4-FFF2-40B4-BE49-F238E27FC236}">
                <a16:creationId xmlns:a16="http://schemas.microsoft.com/office/drawing/2014/main" id="{A12489FC-B552-4141-AE4D-BF4E5B1715D6}"/>
              </a:ext>
            </a:extLst>
          </p:cNvPr>
          <p:cNvSpPr txBox="1"/>
          <p:nvPr/>
        </p:nvSpPr>
        <p:spPr>
          <a:xfrm>
            <a:off x="650008" y="4216207"/>
            <a:ext cx="2173466" cy="430887"/>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Problem </a:t>
            </a:r>
            <a:r>
              <a:rPr lang="en-US" sz="1400" dirty="0" err="1">
                <a:latin typeface="Lato Regular" panose="020F0502020204030203" pitchFamily="34" charset="0"/>
                <a:ea typeface="Lato Regular" panose="020F0502020204030203" pitchFamily="34" charset="0"/>
                <a:cs typeface="Lato Regular" panose="020F0502020204030203" pitchFamily="34" charset="0"/>
              </a:rPr>
              <a:t>nochmal</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zeigen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lassen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ggf</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gachfragen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5" name="TextBox 41">
            <a:extLst/>
          </p:cNvPr>
          <p:cNvSpPr txBox="1"/>
          <p:nvPr/>
        </p:nvSpPr>
        <p:spPr>
          <a:xfrm>
            <a:off x="650008" y="4825716"/>
            <a:ext cx="2173466" cy="646331"/>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Lösungsweg</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aufzeigen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Aufwand</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schätzen</a:t>
            </a:r>
            <a:r>
              <a:rPr lang="en-US" sz="1400" dirty="0">
                <a:latin typeface="Lato Regular" panose="020F0502020204030203" pitchFamily="34" charset="0"/>
                <a:ea typeface="Lato Regular" panose="020F0502020204030203" pitchFamily="34" charset="0"/>
                <a:cs typeface="Lato Regular" panose="020F0502020204030203" pitchFamily="34" charset="0"/>
              </a:rPr>
              <a:t> falls </a:t>
            </a:r>
            <a:r>
              <a:rPr lang="en-US" sz="1400" dirty="0" err="1">
                <a:latin typeface="Lato Regular" panose="020F0502020204030203" pitchFamily="34" charset="0"/>
                <a:ea typeface="Lato Regular" panose="020F0502020204030203" pitchFamily="34" charset="0"/>
                <a:cs typeface="Lato Regular" panose="020F0502020204030203" pitchFamily="34" charset="0"/>
              </a:rPr>
              <a:t>nötig</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6" name="TextBox 41">
            <a:extLst/>
          </p:cNvPr>
          <p:cNvSpPr txBox="1"/>
          <p:nvPr/>
        </p:nvSpPr>
        <p:spPr>
          <a:xfrm>
            <a:off x="650008" y="5650669"/>
            <a:ext cx="2173466" cy="646331"/>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Falls </a:t>
            </a:r>
            <a:r>
              <a:rPr lang="en-US" sz="1400" dirty="0" err="1">
                <a:latin typeface="Lato Regular" panose="020F0502020204030203" pitchFamily="34" charset="0"/>
                <a:ea typeface="Lato Regular" panose="020F0502020204030203" pitchFamily="34" charset="0"/>
                <a:cs typeface="Lato Regular" panose="020F0502020204030203" pitchFamily="34" charset="0"/>
              </a:rPr>
              <a:t>noch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geklärt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Kosten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z.B</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Stundensatz</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klären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47" name="TextBox 41">
            <a:extLst/>
          </p:cNvPr>
          <p:cNvSpPr txBox="1"/>
          <p:nvPr/>
        </p:nvSpPr>
        <p:spPr>
          <a:xfrm>
            <a:off x="3448375" y="4229234"/>
            <a:ext cx="2173466" cy="215444"/>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Arbeit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beginnen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48" name="TextBox 41">
            <a:extLst/>
          </p:cNvPr>
          <p:cNvSpPr txBox="1"/>
          <p:nvPr/>
        </p:nvSpPr>
        <p:spPr>
          <a:xfrm>
            <a:off x="3448375" y="4830050"/>
            <a:ext cx="2173466" cy="430887"/>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Ggf</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Zwischeninfo</a:t>
            </a:r>
            <a:r>
              <a:rPr lang="en-US" sz="1400" dirty="0">
                <a:latin typeface="Lato Regular" panose="020F0502020204030203" pitchFamily="34" charset="0"/>
                <a:ea typeface="Lato Regular" panose="020F0502020204030203" pitchFamily="34" charset="0"/>
                <a:cs typeface="Lato Regular" panose="020F0502020204030203" pitchFamily="34" charset="0"/>
              </a:rPr>
              <a:t> an </a:t>
            </a:r>
            <a:r>
              <a:rPr lang="en-US" sz="1400" dirty="0" err="1">
                <a:latin typeface="Lato Regular" panose="020F0502020204030203" pitchFamily="34" charset="0"/>
                <a:ea typeface="Lato Regular" panose="020F0502020204030203" pitchFamily="34" charset="0"/>
                <a:cs typeface="Lato Regular" panose="020F0502020204030203" pitchFamily="34" charset="0"/>
              </a:rPr>
              <a:t>Kunden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geben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49" name="TextBox 41">
            <a:extLst/>
          </p:cNvPr>
          <p:cNvSpPr txBox="1"/>
          <p:nvPr/>
        </p:nvSpPr>
        <p:spPr>
          <a:xfrm>
            <a:off x="3448375" y="5641904"/>
            <a:ext cx="2173466" cy="430887"/>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Einzelne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Schritte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dokumentieren</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50" name="TextBox 41">
            <a:extLst/>
          </p:cNvPr>
          <p:cNvSpPr txBox="1"/>
          <p:nvPr/>
        </p:nvSpPr>
        <p:spPr>
          <a:xfrm>
            <a:off x="6313950" y="4229233"/>
            <a:ext cx="2173466" cy="430887"/>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Kunde </a:t>
            </a:r>
            <a:r>
              <a:rPr lang="en-US" sz="1400" dirty="0" err="1">
                <a:latin typeface="Lato Regular" panose="020F0502020204030203" pitchFamily="34" charset="0"/>
                <a:ea typeface="Lato Regular" panose="020F0502020204030203" pitchFamily="34" charset="0"/>
                <a:cs typeface="Lato Regular" panose="020F0502020204030203" pitchFamily="34" charset="0"/>
              </a:rPr>
              <a:t>Lösung</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bzw</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fertige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Arbeit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zeigen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51" name="TextBox 41">
            <a:extLst/>
          </p:cNvPr>
          <p:cNvSpPr txBox="1"/>
          <p:nvPr/>
        </p:nvSpPr>
        <p:spPr>
          <a:xfrm>
            <a:off x="6313950" y="4825716"/>
            <a:ext cx="2173466" cy="646331"/>
          </a:xfrm>
          <a:prstGeom prst="rect">
            <a:avLst/>
          </a:prstGeom>
          <a:noFill/>
        </p:spPr>
        <p:txBody>
          <a:bodyPr wrap="square" lIns="0" tIns="0" rIns="0" bIns="0" rtlCol="0">
            <a:spAutoFit/>
          </a:bodyPr>
          <a:lstStyle/>
          <a:p>
            <a:r>
              <a:rPr lang="en-US" sz="1400" dirty="0" err="1">
                <a:latin typeface="Lato Medium" panose="020F0502020204030203" pitchFamily="34" charset="0"/>
                <a:ea typeface="Lato Medium" panose="020F0502020204030203" pitchFamily="34" charset="0"/>
                <a:cs typeface="Lato Medium" panose="020F0502020204030203" pitchFamily="34" charset="0"/>
              </a:rPr>
              <a:t>Funltionstest</a:t>
            </a:r>
            <a:r>
              <a:rPr lang="en-US" sz="1400" dirty="0">
                <a:latin typeface="Lato Medium" panose="020F0502020204030203" pitchFamily="34" charset="0"/>
                <a:ea typeface="Lato Medium" panose="020F0502020204030203" pitchFamily="34" charset="0"/>
                <a:cs typeface="Lato Medium" panose="020F0502020204030203" pitchFamily="34" charset="0"/>
              </a:rPr>
              <a:t>/</a:t>
            </a:r>
            <a:r>
              <a:rPr lang="en-US" sz="1400" dirty="0" err="1">
                <a:latin typeface="Lato Medium" panose="020F0502020204030203" pitchFamily="34" charset="0"/>
                <a:ea typeface="Lato Medium" panose="020F0502020204030203" pitchFamily="34" charset="0"/>
                <a:cs typeface="Lato Medium" panose="020F0502020204030203" pitchFamily="34" charset="0"/>
              </a:rPr>
              <a:t>Abnahme</a:t>
            </a:r>
            <a:r>
              <a:rPr lang="en-US" sz="1400" dirty="0">
                <a:latin typeface="Lato Medium" panose="020F0502020204030203" pitchFamily="34" charset="0"/>
                <a:ea typeface="Lato Medium" panose="020F0502020204030203" pitchFamily="34" charset="0"/>
                <a:cs typeface="Lato Medium" panose="020F0502020204030203" pitchFamily="34" charset="0"/>
              </a:rPr>
              <a:t> </a:t>
            </a:r>
            <a:r>
              <a:rPr lang="en-US" sz="1400" dirty="0" err="1">
                <a:latin typeface="Lato Medium" panose="020F0502020204030203" pitchFamily="34" charset="0"/>
                <a:ea typeface="Lato Medium" panose="020F0502020204030203" pitchFamily="34" charset="0"/>
                <a:cs typeface="Lato Medium" panose="020F0502020204030203" pitchFamily="34" charset="0"/>
              </a:rPr>
              <a:t>durch</a:t>
            </a:r>
            <a:r>
              <a:rPr lang="en-US" sz="1400" dirty="0">
                <a:latin typeface="Lato Medium" panose="020F0502020204030203" pitchFamily="34" charset="0"/>
                <a:ea typeface="Lato Medium" panose="020F0502020204030203" pitchFamily="34" charset="0"/>
                <a:cs typeface="Lato Medium" panose="020F0502020204030203" pitchFamily="34" charset="0"/>
              </a:rPr>
              <a:t> Kunde </a:t>
            </a:r>
            <a:r>
              <a:rPr lang="en-US" sz="1400" dirty="0" err="1">
                <a:latin typeface="Lato Medium" panose="020F0502020204030203" pitchFamily="34" charset="0"/>
                <a:ea typeface="Lato Medium" panose="020F0502020204030203" pitchFamily="34" charset="0"/>
                <a:cs typeface="Lato Medium" panose="020F0502020204030203" pitchFamily="34" charset="0"/>
              </a:rPr>
              <a:t>bestätigen</a:t>
            </a:r>
            <a:r>
              <a:rPr lang="en-US" sz="1400" dirty="0">
                <a:latin typeface="Lato Medium" panose="020F0502020204030203" pitchFamily="34" charset="0"/>
                <a:ea typeface="Lato Medium" panose="020F0502020204030203" pitchFamily="34" charset="0"/>
                <a:cs typeface="Lato Medium" panose="020F0502020204030203" pitchFamily="34" charset="0"/>
              </a:rPr>
              <a:t> </a:t>
            </a:r>
            <a:r>
              <a:rPr lang="en-US" sz="1400" dirty="0" err="1">
                <a:latin typeface="Lato Medium" panose="020F0502020204030203" pitchFamily="34" charset="0"/>
                <a:ea typeface="Lato Medium" panose="020F0502020204030203" pitchFamily="34" charset="0"/>
                <a:cs typeface="Lato Medium" panose="020F0502020204030203" pitchFamily="34" charset="0"/>
              </a:rPr>
              <a:t>lassen</a:t>
            </a:r>
            <a:r>
              <a:rPr lang="en-US" sz="1400" dirty="0">
                <a:latin typeface="Lato Medium" panose="020F0502020204030203" pitchFamily="34" charset="0"/>
                <a:ea typeface="Lato Medium" panose="020F0502020204030203" pitchFamily="34" charset="0"/>
                <a:cs typeface="Lato Medium" panose="020F0502020204030203" pitchFamily="34" charset="0"/>
              </a:rPr>
              <a:t>.</a:t>
            </a:r>
          </a:p>
        </p:txBody>
      </p:sp>
      <p:sp>
        <p:nvSpPr>
          <p:cNvPr id="52" name="TextBox 41">
            <a:extLst/>
          </p:cNvPr>
          <p:cNvSpPr txBox="1"/>
          <p:nvPr/>
        </p:nvSpPr>
        <p:spPr>
          <a:xfrm>
            <a:off x="9179525" y="4247020"/>
            <a:ext cx="2173466" cy="430887"/>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Sich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verabschieden</a:t>
            </a:r>
            <a:r>
              <a:rPr lang="en-US" sz="1400" dirty="0">
                <a:latin typeface="Lato Regular" panose="020F0502020204030203" pitchFamily="34" charset="0"/>
                <a:ea typeface="Lato Regular" panose="020F0502020204030203" pitchFamily="34" charset="0"/>
                <a:cs typeface="Lato Regular" panose="020F0502020204030203" pitchFamily="34" charset="0"/>
              </a:rPr>
              <a:t>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zurückfahren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53" name="TextBox 41">
            <a:extLst/>
          </p:cNvPr>
          <p:cNvSpPr txBox="1"/>
          <p:nvPr/>
        </p:nvSpPr>
        <p:spPr>
          <a:xfrm>
            <a:off x="9175853" y="4870828"/>
            <a:ext cx="2173466" cy="861774"/>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Servicebericht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zur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Berechnung</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geben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bzw</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ggf</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Zeiten</a:t>
            </a:r>
            <a:r>
              <a:rPr lang="en-US" sz="1400" dirty="0">
                <a:latin typeface="Lato Regular" panose="020F0502020204030203" pitchFamily="34" charset="0"/>
                <a:ea typeface="Lato Regular" panose="020F0502020204030203" pitchFamily="34" charset="0"/>
                <a:cs typeface="Lato Regular" panose="020F0502020204030203" pitchFamily="34" charset="0"/>
              </a:rPr>
              <a:t> in Ticketsystem </a:t>
            </a:r>
            <a:r>
              <a:rPr lang="en-US" sz="1400" dirty="0" err="1">
                <a:latin typeface="Lato Regular" panose="020F0502020204030203" pitchFamily="34" charset="0"/>
                <a:ea typeface="Lato Regular" panose="020F0502020204030203" pitchFamily="34" charset="0"/>
                <a:cs typeface="Lato Regular" panose="020F0502020204030203" pitchFamily="34" charset="0"/>
              </a:rPr>
              <a:t>o.ä</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Dokumentieren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43" name="TextBox 41">
            <a:extLst/>
          </p:cNvPr>
          <p:cNvSpPr txBox="1"/>
          <p:nvPr/>
        </p:nvSpPr>
        <p:spPr>
          <a:xfrm>
            <a:off x="6290713" y="5637643"/>
            <a:ext cx="2173466" cy="430887"/>
          </a:xfrm>
          <a:prstGeom prst="rect">
            <a:avLst/>
          </a:prstGeom>
          <a:noFill/>
        </p:spPr>
        <p:txBody>
          <a:bodyPr wrap="square" lIns="0" tIns="0" rIns="0" bIns="0" rtlCol="0">
            <a:spAutoFit/>
          </a:bodyPr>
          <a:lstStyle/>
          <a:p>
            <a:r>
              <a:rPr lang="en-US" sz="1400" dirty="0" err="1">
                <a:latin typeface="Lato Medium" panose="020F0502020204030203" pitchFamily="34" charset="0"/>
                <a:ea typeface="Lato Medium" panose="020F0502020204030203" pitchFamily="34" charset="0"/>
                <a:cs typeface="Lato Medium" panose="020F0502020204030203" pitchFamily="34" charset="0"/>
              </a:rPr>
              <a:t>Servicebericht</a:t>
            </a:r>
            <a:r>
              <a:rPr lang="en-US" sz="1400" dirty="0">
                <a:latin typeface="Lato Medium" panose="020F0502020204030203" pitchFamily="34" charset="0"/>
                <a:ea typeface="Lato Medium" panose="020F0502020204030203" pitchFamily="34" charset="0"/>
                <a:cs typeface="Lato Medium" panose="020F0502020204030203" pitchFamily="34" charset="0"/>
              </a:rPr>
              <a:t> </a:t>
            </a:r>
            <a:r>
              <a:rPr lang="en-US" sz="1400" dirty="0" err="1">
                <a:latin typeface="Lato Medium" panose="020F0502020204030203" pitchFamily="34" charset="0"/>
                <a:ea typeface="Lato Medium" panose="020F0502020204030203" pitchFamily="34" charset="0"/>
                <a:cs typeface="Lato Medium" panose="020F0502020204030203" pitchFamily="34" charset="0"/>
              </a:rPr>
              <a:t>ausfüllen</a:t>
            </a:r>
            <a:r>
              <a:rPr lang="en-US" sz="1400" dirty="0">
                <a:latin typeface="Lato Medium" panose="020F0502020204030203" pitchFamily="34" charset="0"/>
                <a:ea typeface="Lato Medium" panose="020F0502020204030203" pitchFamily="34" charset="0"/>
                <a:cs typeface="Lato Medium" panose="020F0502020204030203" pitchFamily="34" charset="0"/>
              </a:rPr>
              <a:t> und </a:t>
            </a:r>
            <a:r>
              <a:rPr lang="en-US" sz="1400" dirty="0" err="1">
                <a:latin typeface="Lato Medium" panose="020F0502020204030203" pitchFamily="34" charset="0"/>
                <a:ea typeface="Lato Medium" panose="020F0502020204030203" pitchFamily="34" charset="0"/>
                <a:cs typeface="Lato Medium" panose="020F0502020204030203" pitchFamily="34" charset="0"/>
              </a:rPr>
              <a:t>unterschreiben</a:t>
            </a:r>
            <a:r>
              <a:rPr lang="en-US" sz="1400" dirty="0">
                <a:latin typeface="Lato Medium" panose="020F0502020204030203" pitchFamily="34" charset="0"/>
                <a:ea typeface="Lato Medium" panose="020F0502020204030203" pitchFamily="34" charset="0"/>
                <a:cs typeface="Lato Medium" panose="020F0502020204030203" pitchFamily="34" charset="0"/>
              </a:rPr>
              <a:t> </a:t>
            </a:r>
            <a:r>
              <a:rPr lang="en-US" sz="1400" dirty="0" err="1">
                <a:latin typeface="Lato Medium" panose="020F0502020204030203" pitchFamily="34" charset="0"/>
                <a:ea typeface="Lato Medium" panose="020F0502020204030203" pitchFamily="34" charset="0"/>
                <a:cs typeface="Lato Medium" panose="020F0502020204030203" pitchFamily="34" charset="0"/>
              </a:rPr>
              <a:t>lassen</a:t>
            </a:r>
            <a:r>
              <a:rPr lang="en-US" sz="1400" dirty="0">
                <a:latin typeface="Lato Medium" panose="020F0502020204030203" pitchFamily="34" charset="0"/>
                <a:ea typeface="Lato Medium" panose="020F0502020204030203" pitchFamily="34" charset="0"/>
                <a:cs typeface="Lato Medium" panose="020F0502020204030203" pitchFamily="34" charset="0"/>
              </a:rPr>
              <a:t>.</a:t>
            </a:r>
          </a:p>
        </p:txBody>
      </p:sp>
      <p:sp>
        <p:nvSpPr>
          <p:cNvPr id="44" name="Shape 6621"/>
          <p:cNvSpPr/>
          <p:nvPr/>
        </p:nvSpPr>
        <p:spPr>
          <a:xfrm>
            <a:off x="11634856" y="6311900"/>
            <a:ext cx="419922" cy="419922"/>
          </a:xfrm>
          <a:prstGeom prst="ellipse">
            <a:avLst/>
          </a:prstGeom>
          <a:noFill/>
          <a:ln w="25400" cap="flat">
            <a:solidFill>
              <a:schemeClr val="accent3">
                <a:lumMod val="60000"/>
                <a:lumOff val="4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45" name="Shape 2618"/>
          <p:cNvSpPr/>
          <p:nvPr/>
        </p:nvSpPr>
        <p:spPr>
          <a:xfrm>
            <a:off x="11720202" y="6397228"/>
            <a:ext cx="249230" cy="249266"/>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6" name="Shape 2553"/>
          <p:cNvSpPr/>
          <p:nvPr/>
        </p:nvSpPr>
        <p:spPr>
          <a:xfrm>
            <a:off x="1609776" y="2532344"/>
            <a:ext cx="453313" cy="412103"/>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Shape 2618"/>
          <p:cNvSpPr/>
          <p:nvPr/>
        </p:nvSpPr>
        <p:spPr>
          <a:xfrm>
            <a:off x="4486101" y="2518244"/>
            <a:ext cx="384643" cy="38469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5" name="Shape 2539"/>
          <p:cNvSpPr/>
          <p:nvPr/>
        </p:nvSpPr>
        <p:spPr>
          <a:xfrm>
            <a:off x="7261018" y="2595479"/>
            <a:ext cx="434797" cy="29645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6" name="Shape 2624"/>
          <p:cNvSpPr/>
          <p:nvPr/>
        </p:nvSpPr>
        <p:spPr>
          <a:xfrm>
            <a:off x="10069760" y="2518243"/>
            <a:ext cx="387189" cy="387189"/>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9129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09"/>
                                        </p:tgtEl>
                                        <p:attrNameLst>
                                          <p:attrName>style.visibility</p:attrName>
                                        </p:attrNameLst>
                                      </p:cBhvr>
                                      <p:to>
                                        <p:strVal val="visible"/>
                                      </p:to>
                                    </p:set>
                                    <p:animEffect transition="in" filter="fade">
                                      <p:cBhvr>
                                        <p:cTn id="16" dur="500"/>
                                        <p:tgtEl>
                                          <p:spTgt spid="630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313"/>
                                        </p:tgtEl>
                                        <p:attrNameLst>
                                          <p:attrName>style.visibility</p:attrName>
                                        </p:attrNameLst>
                                      </p:cBhvr>
                                      <p:to>
                                        <p:strVal val="visible"/>
                                      </p:to>
                                    </p:set>
                                    <p:animEffect transition="in" filter="fade">
                                      <p:cBhvr>
                                        <p:cTn id="30" dur="500"/>
                                        <p:tgtEl>
                                          <p:spTgt spid="63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01"/>
                                        </p:tgtEl>
                                        <p:attrNameLst>
                                          <p:attrName>style.visibility</p:attrName>
                                        </p:attrNameLst>
                                      </p:cBhvr>
                                      <p:to>
                                        <p:strVal val="visible"/>
                                      </p:to>
                                    </p:set>
                                    <p:animEffect transition="in" filter="fade">
                                      <p:cBhvr>
                                        <p:cTn id="53" dur="500"/>
                                        <p:tgtEl>
                                          <p:spTgt spid="63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305"/>
                                        </p:tgtEl>
                                        <p:attrNameLst>
                                          <p:attrName>style.visibility</p:attrName>
                                        </p:attrNameLst>
                                      </p:cBhvr>
                                      <p:to>
                                        <p:strVal val="visible"/>
                                      </p:to>
                                    </p:set>
                                    <p:animEffect transition="in" filter="fade">
                                      <p:cBhvr>
                                        <p:cTn id="76" dur="500"/>
                                        <p:tgtEl>
                                          <p:spTgt spid="630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fade">
                                      <p:cBhvr>
                                        <p:cTn id="85" dur="500"/>
                                        <p:tgtEl>
                                          <p:spTgt spid="5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1" grpId="0" animBg="1"/>
      <p:bldP spid="6305" grpId="0" animBg="1"/>
      <p:bldP spid="6309" grpId="0" animBg="1"/>
      <p:bldP spid="6313" grpId="0" animBg="1"/>
      <p:bldP spid="32" grpId="0"/>
      <p:bldP spid="34" grpId="0"/>
      <p:bldP spid="36" grpId="0"/>
      <p:bldP spid="37" grpId="0"/>
      <p:bldP spid="42" grpId="0"/>
      <p:bldP spid="25" grpId="0"/>
      <p:bldP spid="26" grpId="0"/>
      <p:bldP spid="47" grpId="0"/>
      <p:bldP spid="48" grpId="0"/>
      <p:bldP spid="49" grpId="0"/>
      <p:bldP spid="50" grpId="0"/>
      <p:bldP spid="51" grpId="0"/>
      <p:bldP spid="52" grpId="0"/>
      <p:bldP spid="53" grpId="0"/>
      <p:bldP spid="43" grpId="0"/>
      <p:bldP spid="46" grpId="0" animBg="1"/>
      <p:bldP spid="54" grpId="0" animBg="1"/>
      <p:bldP spid="55" grpId="0" animBg="1"/>
      <p:bldP spid="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41" y="0"/>
            <a:ext cx="4949536" cy="7424304"/>
          </a:xfrm>
          <a:prstGeom prst="rect">
            <a:avLst/>
          </a:prstGeom>
        </p:spPr>
      </p:pic>
      <p:sp>
        <p:nvSpPr>
          <p:cNvPr id="5339" name="Shape 5339"/>
          <p:cNvSpPr/>
          <p:nvPr/>
        </p:nvSpPr>
        <p:spPr>
          <a:xfrm>
            <a:off x="836846" y="660984"/>
            <a:ext cx="2903210" cy="2625353"/>
          </a:xfrm>
          <a:prstGeom prst="roundRect">
            <a:avLst>
              <a:gd name="adj" fmla="val 2641"/>
            </a:avLst>
          </a:prstGeom>
          <a:ln w="12700">
            <a:solidFill>
              <a:srgbClr val="FFFFFF">
                <a:alpha val="50000"/>
              </a:srgbClr>
            </a:solidFill>
            <a:miter lim="400000"/>
          </a:ln>
        </p:spPr>
        <p:txBody>
          <a:bodyPr lIns="25401" tIns="25401" rIns="25401" bIns="25401" anchor="ctr"/>
          <a:lstStyle/>
          <a:p>
            <a:pPr>
              <a:defRPr sz="3200">
                <a:solidFill>
                  <a:srgbClr val="FFFFFF"/>
                </a:solidFill>
              </a:defRPr>
            </a:pPr>
            <a:endParaRPr sz="1600"/>
          </a:p>
        </p:txBody>
      </p:sp>
      <p:sp>
        <p:nvSpPr>
          <p:cNvPr id="5344" name="Shape 5344"/>
          <p:cNvSpPr/>
          <p:nvPr/>
        </p:nvSpPr>
        <p:spPr>
          <a:xfrm>
            <a:off x="4107189" y="660988"/>
            <a:ext cx="2903212" cy="2625353"/>
          </a:xfrm>
          <a:prstGeom prst="roundRect">
            <a:avLst>
              <a:gd name="adj" fmla="val 2641"/>
            </a:avLst>
          </a:prstGeom>
          <a:ln w="12700">
            <a:solidFill>
              <a:srgbClr val="FFFFFF">
                <a:alpha val="50000"/>
              </a:srgbClr>
            </a:solidFill>
            <a:miter lim="400000"/>
          </a:ln>
        </p:spPr>
        <p:txBody>
          <a:bodyPr lIns="25401" tIns="25401" rIns="25401" bIns="25401" anchor="ctr"/>
          <a:lstStyle/>
          <a:p>
            <a:pPr>
              <a:defRPr sz="3200">
                <a:solidFill>
                  <a:srgbClr val="FFFFFF"/>
                </a:solidFill>
              </a:defRPr>
            </a:pPr>
            <a:endParaRPr sz="1600"/>
          </a:p>
        </p:txBody>
      </p:sp>
      <p:sp>
        <p:nvSpPr>
          <p:cNvPr id="5347" name="Shape 5347"/>
          <p:cNvSpPr/>
          <p:nvPr/>
        </p:nvSpPr>
        <p:spPr>
          <a:xfrm>
            <a:off x="836846" y="3579756"/>
            <a:ext cx="2903210" cy="2625353"/>
          </a:xfrm>
          <a:prstGeom prst="roundRect">
            <a:avLst>
              <a:gd name="adj" fmla="val 2641"/>
            </a:avLst>
          </a:prstGeom>
          <a:ln w="12700">
            <a:solidFill>
              <a:srgbClr val="FFFFFF">
                <a:alpha val="50000"/>
              </a:srgbClr>
            </a:solidFill>
            <a:miter lim="400000"/>
          </a:ln>
        </p:spPr>
        <p:txBody>
          <a:bodyPr lIns="25401" tIns="25401" rIns="25401" bIns="25401" anchor="ctr"/>
          <a:lstStyle/>
          <a:p>
            <a:pPr>
              <a:defRPr sz="3200">
                <a:solidFill>
                  <a:srgbClr val="FFFFFF"/>
                </a:solidFill>
              </a:defRPr>
            </a:pPr>
            <a:endParaRPr sz="1600"/>
          </a:p>
        </p:txBody>
      </p:sp>
      <p:sp>
        <p:nvSpPr>
          <p:cNvPr id="5350" name="Shape 5350"/>
          <p:cNvSpPr/>
          <p:nvPr/>
        </p:nvSpPr>
        <p:spPr>
          <a:xfrm>
            <a:off x="4107189" y="3579760"/>
            <a:ext cx="2903212" cy="2625353"/>
          </a:xfrm>
          <a:prstGeom prst="roundRect">
            <a:avLst>
              <a:gd name="adj" fmla="val 2641"/>
            </a:avLst>
          </a:prstGeom>
          <a:ln w="12700">
            <a:solidFill>
              <a:srgbClr val="FFFFFF">
                <a:alpha val="50000"/>
              </a:srgbClr>
            </a:solidFill>
            <a:miter lim="400000"/>
          </a:ln>
        </p:spPr>
        <p:txBody>
          <a:bodyPr lIns="25401" tIns="25401" rIns="25401" bIns="25401" anchor="ctr"/>
          <a:lstStyle/>
          <a:p>
            <a:pPr>
              <a:defRPr sz="3200">
                <a:solidFill>
                  <a:srgbClr val="FFFFFF"/>
                </a:solidFill>
              </a:defRPr>
            </a:pPr>
            <a:endParaRPr sz="1600"/>
          </a:p>
        </p:txBody>
      </p:sp>
      <p:sp>
        <p:nvSpPr>
          <p:cNvPr id="30" name="TextBox 29">
            <a:extLst>
              <a:ext uri="{FF2B5EF4-FFF2-40B4-BE49-F238E27FC236}">
                <a16:creationId xmlns:a16="http://schemas.microsoft.com/office/drawing/2014/main" id="{A4D42D8F-4D74-496D-A6D3-F0575358C893}"/>
              </a:ext>
            </a:extLst>
          </p:cNvPr>
          <p:cNvSpPr txBox="1"/>
          <p:nvPr/>
        </p:nvSpPr>
        <p:spPr>
          <a:xfrm>
            <a:off x="1761062" y="1311463"/>
            <a:ext cx="1054776" cy="307777"/>
          </a:xfrm>
          <a:prstGeom prst="rect">
            <a:avLst/>
          </a:prstGeom>
          <a:noFill/>
        </p:spPr>
        <p:txBody>
          <a:bodyPr wrap="non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UMFELD</a:t>
            </a:r>
          </a:p>
        </p:txBody>
      </p:sp>
      <p:sp>
        <p:nvSpPr>
          <p:cNvPr id="31" name="TextBox 30">
            <a:extLst>
              <a:ext uri="{FF2B5EF4-FFF2-40B4-BE49-F238E27FC236}">
                <a16:creationId xmlns:a16="http://schemas.microsoft.com/office/drawing/2014/main" id="{67BF8F07-C96C-410F-B536-21777B9DAB7D}"/>
              </a:ext>
            </a:extLst>
          </p:cNvPr>
          <p:cNvSpPr txBox="1"/>
          <p:nvPr/>
        </p:nvSpPr>
        <p:spPr>
          <a:xfrm>
            <a:off x="1148192" y="1934413"/>
            <a:ext cx="2328108" cy="984885"/>
          </a:xfrm>
          <a:prstGeom prst="rect">
            <a:avLst/>
          </a:prstGeom>
          <a:noFill/>
        </p:spPr>
        <p:txBody>
          <a:bodyPr wrap="square" lIns="0" tIns="0" rIns="0" bIns="0" rtlCol="0">
            <a:spAutoFit/>
          </a:bodyPr>
          <a:lstStyle/>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Gibt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es</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andere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Probleme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Klappt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sonst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alles</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Kann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Ihnen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sonst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noch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helfen</a:t>
            </a:r>
            <a:r>
              <a:rPr lang="en-US" sz="1600" dirty="0">
                <a:latin typeface="Lato Regular" panose="020F0502020204030203" pitchFamily="34" charset="0"/>
                <a:ea typeface="Lato Regular" panose="020F0502020204030203" pitchFamily="34" charset="0"/>
                <a:cs typeface="Lato Regular" panose="020F0502020204030203" pitchFamily="34" charset="0"/>
              </a:rPr>
              <a:t>?</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cxnSp>
        <p:nvCxnSpPr>
          <p:cNvPr id="7" name="Straight Connector 6">
            <a:extLst>
              <a:ext uri="{FF2B5EF4-FFF2-40B4-BE49-F238E27FC236}">
                <a16:creationId xmlns:a16="http://schemas.microsoft.com/office/drawing/2014/main" id="{27E855FC-84A5-410E-A7AC-004C48A2B3BA}"/>
              </a:ext>
            </a:extLst>
          </p:cNvPr>
          <p:cNvCxnSpPr/>
          <p:nvPr/>
        </p:nvCxnSpPr>
        <p:spPr>
          <a:xfrm flipV="1">
            <a:off x="1882611" y="1739900"/>
            <a:ext cx="758989" cy="1656"/>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C25E11A-3F52-4978-ABBA-170D6370559A}"/>
              </a:ext>
            </a:extLst>
          </p:cNvPr>
          <p:cNvSpPr txBox="1"/>
          <p:nvPr/>
        </p:nvSpPr>
        <p:spPr>
          <a:xfrm>
            <a:off x="4771176" y="1311462"/>
            <a:ext cx="1564531" cy="307777"/>
          </a:xfrm>
          <a:prstGeom prst="rect">
            <a:avLst/>
          </a:prstGeom>
          <a:noFill/>
        </p:spPr>
        <p:txBody>
          <a:bodyPr wrap="non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AWARENESS</a:t>
            </a:r>
          </a:p>
        </p:txBody>
      </p:sp>
      <p:sp>
        <p:nvSpPr>
          <p:cNvPr id="37" name="TextBox 36">
            <a:extLst>
              <a:ext uri="{FF2B5EF4-FFF2-40B4-BE49-F238E27FC236}">
                <a16:creationId xmlns:a16="http://schemas.microsoft.com/office/drawing/2014/main" id="{B589D16F-9534-49FF-AD79-504837089CF9}"/>
              </a:ext>
            </a:extLst>
          </p:cNvPr>
          <p:cNvSpPr txBox="1"/>
          <p:nvPr/>
        </p:nvSpPr>
        <p:spPr>
          <a:xfrm>
            <a:off x="4390775" y="1934413"/>
            <a:ext cx="2194259" cy="738664"/>
          </a:xfrm>
          <a:prstGeom prst="rect">
            <a:avLst/>
          </a:prstGeom>
          <a:noFill/>
        </p:spPr>
        <p:txBody>
          <a:bodyPr wrap="square" lIns="0" tIns="0" rIns="0" bIns="0" rtlCol="0">
            <a:spAutoFit/>
          </a:bodyPr>
          <a:lstStyle/>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Kennen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unsere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Firma</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Kennen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unsere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Lösungen</a:t>
            </a:r>
            <a:r>
              <a:rPr lang="en-US" sz="1600" dirty="0">
                <a:latin typeface="Lato Regular" panose="020F0502020204030203" pitchFamily="34" charset="0"/>
                <a:ea typeface="Lato Regular" panose="020F0502020204030203" pitchFamily="34" charset="0"/>
                <a:cs typeface="Lato Regular" panose="020F0502020204030203" pitchFamily="34" charset="0"/>
              </a:rPr>
              <a:t>?</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39" name="TextBox 38">
            <a:extLst>
              <a:ext uri="{FF2B5EF4-FFF2-40B4-BE49-F238E27FC236}">
                <a16:creationId xmlns:a16="http://schemas.microsoft.com/office/drawing/2014/main" id="{924359A1-9B13-469B-9E19-2BAA072EACF7}"/>
              </a:ext>
            </a:extLst>
          </p:cNvPr>
          <p:cNvSpPr txBox="1"/>
          <p:nvPr/>
        </p:nvSpPr>
        <p:spPr>
          <a:xfrm>
            <a:off x="1002144" y="4228893"/>
            <a:ext cx="2519922" cy="307777"/>
          </a:xfrm>
          <a:prstGeom prst="rect">
            <a:avLst/>
          </a:prstGeom>
          <a:noFill/>
        </p:spPr>
        <p:txBody>
          <a:bodyPr wrap="non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ANSPRECHPARTNER</a:t>
            </a:r>
          </a:p>
        </p:txBody>
      </p:sp>
      <p:sp>
        <p:nvSpPr>
          <p:cNvPr id="40" name="TextBox 39">
            <a:extLst>
              <a:ext uri="{FF2B5EF4-FFF2-40B4-BE49-F238E27FC236}">
                <a16:creationId xmlns:a16="http://schemas.microsoft.com/office/drawing/2014/main" id="{E122021C-2193-4E1D-A728-F703DE59E07F}"/>
              </a:ext>
            </a:extLst>
          </p:cNvPr>
          <p:cNvSpPr txBox="1"/>
          <p:nvPr/>
        </p:nvSpPr>
        <p:spPr>
          <a:xfrm>
            <a:off x="1002143" y="4968604"/>
            <a:ext cx="2426103" cy="738664"/>
          </a:xfrm>
          <a:prstGeom prst="rect">
            <a:avLst/>
          </a:prstGeom>
          <a:noFill/>
        </p:spPr>
        <p:txBody>
          <a:bodyPr wrap="square" lIns="0" tIns="0" rIns="0" bIns="0" rtlCol="0">
            <a:spAutoFit/>
          </a:bodyPr>
          <a:lstStyle/>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Sollten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noch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Probleme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haben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kommen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jederzeit</a:t>
            </a:r>
            <a:r>
              <a:rPr lang="en-US" sz="1600" dirty="0">
                <a:latin typeface="Lato Regular" panose="020F0502020204030203" pitchFamily="34" charset="0"/>
                <a:ea typeface="Lato Regular" panose="020F0502020204030203" pitchFamily="34" charset="0"/>
                <a:cs typeface="Lato Regular" panose="020F0502020204030203" pitchFamily="34" charset="0"/>
              </a:rPr>
              <a:t> auf </a:t>
            </a:r>
            <a:r>
              <a:rPr lang="en-US" sz="1600" dirty="0" err="1">
                <a:latin typeface="Lato Regular" panose="020F0502020204030203" pitchFamily="34" charset="0"/>
                <a:ea typeface="Lato Regular" panose="020F0502020204030203" pitchFamily="34" charset="0"/>
                <a:cs typeface="Lato Regular" panose="020F0502020204030203" pitchFamily="34" charset="0"/>
              </a:rPr>
              <a:t>mich</a:t>
            </a:r>
            <a:r>
              <a:rPr lang="en-US" sz="1600" dirty="0">
                <a:latin typeface="Lato Regular" panose="020F0502020204030203" pitchFamily="34" charset="0"/>
                <a:ea typeface="Lato Regular" panose="020F0502020204030203" pitchFamily="34" charset="0"/>
                <a:cs typeface="Lato Regular" panose="020F0502020204030203" pitchFamily="34" charset="0"/>
              </a:rPr>
              <a:t>/</a:t>
            </a:r>
            <a:r>
              <a:rPr lang="en-US" sz="1600" dirty="0" err="1">
                <a:latin typeface="Lato Regular" panose="020F0502020204030203" pitchFamily="34" charset="0"/>
                <a:ea typeface="Lato Regular" panose="020F0502020204030203" pitchFamily="34" charset="0"/>
                <a:cs typeface="Lato Regular" panose="020F0502020204030203" pitchFamily="34" charset="0"/>
              </a:rPr>
              <a:t>uns</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zu</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42" name="TextBox 41">
            <a:extLst>
              <a:ext uri="{FF2B5EF4-FFF2-40B4-BE49-F238E27FC236}">
                <a16:creationId xmlns:a16="http://schemas.microsoft.com/office/drawing/2014/main" id="{866F8E82-AE45-4FAD-9BCE-A8102C5FD6E6}"/>
              </a:ext>
            </a:extLst>
          </p:cNvPr>
          <p:cNvSpPr txBox="1"/>
          <p:nvPr/>
        </p:nvSpPr>
        <p:spPr>
          <a:xfrm>
            <a:off x="4931226" y="4225532"/>
            <a:ext cx="1181414" cy="307777"/>
          </a:xfrm>
          <a:prstGeom prst="rect">
            <a:avLst/>
          </a:prstGeom>
          <a:noFill/>
        </p:spPr>
        <p:txBody>
          <a:bodyPr wrap="non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BESTAND</a:t>
            </a:r>
          </a:p>
        </p:txBody>
      </p:sp>
      <p:sp>
        <p:nvSpPr>
          <p:cNvPr id="43" name="TextBox 42">
            <a:extLst>
              <a:ext uri="{FF2B5EF4-FFF2-40B4-BE49-F238E27FC236}">
                <a16:creationId xmlns:a16="http://schemas.microsoft.com/office/drawing/2014/main" id="{1345313A-26D9-48C8-8A00-46C80407BE71}"/>
              </a:ext>
            </a:extLst>
          </p:cNvPr>
          <p:cNvSpPr txBox="1"/>
          <p:nvPr/>
        </p:nvSpPr>
        <p:spPr>
          <a:xfrm>
            <a:off x="4257001" y="4968604"/>
            <a:ext cx="2426103" cy="984885"/>
          </a:xfrm>
          <a:prstGeom prst="rect">
            <a:avLst/>
          </a:prstGeom>
          <a:noFill/>
        </p:spPr>
        <p:txBody>
          <a:bodyPr wrap="square" lIns="0" tIns="0" rIns="0" bIns="0" rtlCol="0">
            <a:spAutoFit/>
          </a:bodyPr>
          <a:lstStyle/>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Nach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Möglichkeit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festhalten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womit</a:t>
            </a:r>
            <a:r>
              <a:rPr lang="en-US" sz="1600" dirty="0">
                <a:latin typeface="Lato Regular" panose="020F0502020204030203" pitchFamily="34" charset="0"/>
                <a:ea typeface="Lato Regular" panose="020F0502020204030203" pitchFamily="34" charset="0"/>
                <a:cs typeface="Lato Regular" panose="020F0502020204030203" pitchFamily="34" charset="0"/>
              </a:rPr>
              <a:t> Kunde </a:t>
            </a:r>
            <a:r>
              <a:rPr lang="en-US" sz="1600" dirty="0" err="1">
                <a:latin typeface="Lato Regular" panose="020F0502020204030203" pitchFamily="34" charset="0"/>
                <a:ea typeface="Lato Regular" panose="020F0502020204030203" pitchFamily="34" charset="0"/>
                <a:cs typeface="Lato Regular" panose="020F0502020204030203" pitchFamily="34" charset="0"/>
              </a:rPr>
              <a:t>arbeitet</a:t>
            </a:r>
            <a:r>
              <a:rPr lang="en-US" sz="1600" dirty="0">
                <a:latin typeface="Lato Regular" panose="020F0502020204030203" pitchFamily="34" charset="0"/>
                <a:ea typeface="Lato Regular" panose="020F0502020204030203" pitchFamily="34" charset="0"/>
                <a:cs typeface="Lato Regular" panose="020F0502020204030203" pitchFamily="34" charset="0"/>
              </a:rPr>
              <a:t> (Hardware, Software, etc.)</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a:extLst>
              <a:ext uri="{FF2B5EF4-FFF2-40B4-BE49-F238E27FC236}">
                <a16:creationId xmlns:a16="http://schemas.microsoft.com/office/drawing/2014/main" id="{B2EDA3E6-332C-45B1-A8AD-64F38AA2C287}"/>
              </a:ext>
            </a:extLst>
          </p:cNvPr>
          <p:cNvSpPr txBox="1"/>
          <p:nvPr/>
        </p:nvSpPr>
        <p:spPr>
          <a:xfrm rot="16200000">
            <a:off x="6411900" y="2803048"/>
            <a:ext cx="3828810" cy="923330"/>
          </a:xfrm>
          <a:prstGeom prst="rect">
            <a:avLst/>
          </a:prstGeom>
          <a:noFill/>
        </p:spPr>
        <p:txBody>
          <a:bodyPr wrap="square" lIns="0" tIns="0" rIns="0" bIns="0" rtlCol="0">
            <a:spAutoFit/>
          </a:bodyPr>
          <a:lstStyle/>
          <a:p>
            <a:pPr algn="ctr"/>
            <a:r>
              <a:rPr lang="en-US" sz="30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Die </a:t>
            </a:r>
            <a:r>
              <a:rPr lang="en-US" sz="3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Exrtameile</a:t>
            </a:r>
            <a:r>
              <a:rPr lang="en-US" sz="30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 </a:t>
            </a:r>
          </a:p>
          <a:p>
            <a:pPr algn="ctr"/>
            <a:r>
              <a:rPr lang="en-US" sz="3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für</a:t>
            </a:r>
            <a:r>
              <a:rPr lang="en-US" sz="30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 den </a:t>
            </a:r>
            <a:r>
              <a:rPr lang="en-US" sz="3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Kunden</a:t>
            </a:r>
            <a:endParaRPr lang="en-US" sz="3000"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35" name="Shape 6621"/>
          <p:cNvSpPr/>
          <p:nvPr/>
        </p:nvSpPr>
        <p:spPr>
          <a:xfrm>
            <a:off x="11634856" y="6311900"/>
            <a:ext cx="419922" cy="419922"/>
          </a:xfrm>
          <a:prstGeom prst="ellipse">
            <a:avLst/>
          </a:prstGeom>
          <a:noFill/>
          <a:ln w="25400" cap="flat">
            <a:solidFill>
              <a:schemeClr val="accent3">
                <a:lumMod val="60000"/>
                <a:lumOff val="4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45" name="Shape 2618"/>
          <p:cNvSpPr/>
          <p:nvPr/>
        </p:nvSpPr>
        <p:spPr>
          <a:xfrm>
            <a:off x="11720202" y="6397228"/>
            <a:ext cx="249230" cy="249266"/>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cxnSp>
        <p:nvCxnSpPr>
          <p:cNvPr id="48" name="Straight Connector 6">
            <a:extLst/>
          </p:cNvPr>
          <p:cNvCxnSpPr/>
          <p:nvPr/>
        </p:nvCxnSpPr>
        <p:spPr>
          <a:xfrm flipV="1">
            <a:off x="5108411" y="1739900"/>
            <a:ext cx="758989" cy="1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6">
            <a:extLst/>
          </p:cNvPr>
          <p:cNvCxnSpPr/>
          <p:nvPr/>
        </p:nvCxnSpPr>
        <p:spPr>
          <a:xfrm flipV="1">
            <a:off x="1895311" y="4737100"/>
            <a:ext cx="758989" cy="1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6">
            <a:extLst/>
          </p:cNvPr>
          <p:cNvCxnSpPr/>
          <p:nvPr/>
        </p:nvCxnSpPr>
        <p:spPr>
          <a:xfrm flipV="1">
            <a:off x="5121111" y="4737100"/>
            <a:ext cx="758989" cy="16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55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39"/>
                                        </p:tgtEl>
                                        <p:attrNameLst>
                                          <p:attrName>style.visibility</p:attrName>
                                        </p:attrNameLst>
                                      </p:cBhvr>
                                      <p:to>
                                        <p:strVal val="visible"/>
                                      </p:to>
                                    </p:set>
                                    <p:animEffect transition="in" filter="fade">
                                      <p:cBhvr>
                                        <p:cTn id="7" dur="500"/>
                                        <p:tgtEl>
                                          <p:spTgt spid="53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44"/>
                                        </p:tgtEl>
                                        <p:attrNameLst>
                                          <p:attrName>style.visibility</p:attrName>
                                        </p:attrNameLst>
                                      </p:cBhvr>
                                      <p:to>
                                        <p:strVal val="visible"/>
                                      </p:to>
                                    </p:set>
                                    <p:animEffect transition="in" filter="fade">
                                      <p:cBhvr>
                                        <p:cTn id="21" dur="500"/>
                                        <p:tgtEl>
                                          <p:spTgt spid="53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347"/>
                                        </p:tgtEl>
                                        <p:attrNameLst>
                                          <p:attrName>style.visibility</p:attrName>
                                        </p:attrNameLst>
                                      </p:cBhvr>
                                      <p:to>
                                        <p:strVal val="visible"/>
                                      </p:to>
                                    </p:set>
                                    <p:animEffect transition="in" filter="fade">
                                      <p:cBhvr>
                                        <p:cTn id="35" dur="500"/>
                                        <p:tgtEl>
                                          <p:spTgt spid="53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350"/>
                                        </p:tgtEl>
                                        <p:attrNameLst>
                                          <p:attrName>style.visibility</p:attrName>
                                        </p:attrNameLst>
                                      </p:cBhvr>
                                      <p:to>
                                        <p:strVal val="visible"/>
                                      </p:to>
                                    </p:set>
                                    <p:animEffect transition="in" filter="fade">
                                      <p:cBhvr>
                                        <p:cTn id="49" dur="500"/>
                                        <p:tgtEl>
                                          <p:spTgt spid="53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9" grpId="0" animBg="1"/>
      <p:bldP spid="5344" grpId="0" animBg="1"/>
      <p:bldP spid="5347" grpId="0" animBg="1"/>
      <p:bldP spid="5350" grpId="0" animBg="1"/>
      <p:bldP spid="30" grpId="0"/>
      <p:bldP spid="31" grpId="0"/>
      <p:bldP spid="36" grpId="0"/>
      <p:bldP spid="37" grpId="0"/>
      <p:bldP spid="39" grpId="0"/>
      <p:bldP spid="40" grpId="0"/>
      <p:bldP spid="42"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41" y="0"/>
            <a:ext cx="4949536" cy="7424304"/>
          </a:xfrm>
          <a:prstGeom prst="rect">
            <a:avLst/>
          </a:prstGeom>
        </p:spPr>
      </p:pic>
      <p:sp>
        <p:nvSpPr>
          <p:cNvPr id="5339" name="Shape 5339"/>
          <p:cNvSpPr/>
          <p:nvPr/>
        </p:nvSpPr>
        <p:spPr>
          <a:xfrm>
            <a:off x="836846" y="660984"/>
            <a:ext cx="2903210" cy="2625353"/>
          </a:xfrm>
          <a:prstGeom prst="roundRect">
            <a:avLst>
              <a:gd name="adj" fmla="val 2641"/>
            </a:avLst>
          </a:prstGeom>
          <a:ln w="12700">
            <a:solidFill>
              <a:srgbClr val="FFFFFF">
                <a:alpha val="50000"/>
              </a:srgbClr>
            </a:solidFill>
            <a:miter lim="400000"/>
          </a:ln>
        </p:spPr>
        <p:txBody>
          <a:bodyPr lIns="25401" tIns="25401" rIns="25401" bIns="25401" anchor="ctr"/>
          <a:lstStyle/>
          <a:p>
            <a:pPr>
              <a:defRPr sz="3200">
                <a:solidFill>
                  <a:srgbClr val="FFFFFF"/>
                </a:solidFill>
              </a:defRPr>
            </a:pPr>
            <a:endParaRPr sz="1600"/>
          </a:p>
        </p:txBody>
      </p:sp>
      <p:sp>
        <p:nvSpPr>
          <p:cNvPr id="5344" name="Shape 5344"/>
          <p:cNvSpPr/>
          <p:nvPr/>
        </p:nvSpPr>
        <p:spPr>
          <a:xfrm>
            <a:off x="4107189" y="660988"/>
            <a:ext cx="2903212" cy="2625353"/>
          </a:xfrm>
          <a:prstGeom prst="roundRect">
            <a:avLst>
              <a:gd name="adj" fmla="val 2641"/>
            </a:avLst>
          </a:prstGeom>
          <a:ln w="12700">
            <a:solidFill>
              <a:srgbClr val="FFFFFF">
                <a:alpha val="50000"/>
              </a:srgbClr>
            </a:solidFill>
            <a:miter lim="400000"/>
          </a:ln>
        </p:spPr>
        <p:txBody>
          <a:bodyPr lIns="25401" tIns="25401" rIns="25401" bIns="25401" anchor="ctr"/>
          <a:lstStyle/>
          <a:p>
            <a:pPr>
              <a:defRPr sz="3200">
                <a:solidFill>
                  <a:srgbClr val="FFFFFF"/>
                </a:solidFill>
              </a:defRPr>
            </a:pPr>
            <a:endParaRPr sz="1600"/>
          </a:p>
        </p:txBody>
      </p:sp>
      <p:sp>
        <p:nvSpPr>
          <p:cNvPr id="30" name="TextBox 29">
            <a:extLst>
              <a:ext uri="{FF2B5EF4-FFF2-40B4-BE49-F238E27FC236}">
                <a16:creationId xmlns:a16="http://schemas.microsoft.com/office/drawing/2014/main" id="{A4D42D8F-4D74-496D-A6D3-F0575358C893}"/>
              </a:ext>
            </a:extLst>
          </p:cNvPr>
          <p:cNvSpPr txBox="1"/>
          <p:nvPr/>
        </p:nvSpPr>
        <p:spPr>
          <a:xfrm>
            <a:off x="1487458" y="1177550"/>
            <a:ext cx="1638269" cy="307777"/>
          </a:xfrm>
          <a:prstGeom prst="rect">
            <a:avLst/>
          </a:prstGeom>
          <a:noFill/>
        </p:spPr>
        <p:txBody>
          <a:bodyPr wrap="non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NACHHAKEN</a:t>
            </a:r>
          </a:p>
        </p:txBody>
      </p:sp>
      <p:sp>
        <p:nvSpPr>
          <p:cNvPr id="31" name="TextBox 30">
            <a:extLst>
              <a:ext uri="{FF2B5EF4-FFF2-40B4-BE49-F238E27FC236}">
                <a16:creationId xmlns:a16="http://schemas.microsoft.com/office/drawing/2014/main" id="{67BF8F07-C96C-410F-B536-21777B9DAB7D}"/>
              </a:ext>
            </a:extLst>
          </p:cNvPr>
          <p:cNvSpPr txBox="1"/>
          <p:nvPr/>
        </p:nvSpPr>
        <p:spPr>
          <a:xfrm>
            <a:off x="1130300" y="1863762"/>
            <a:ext cx="2235200" cy="984885"/>
          </a:xfrm>
          <a:prstGeom prst="rect">
            <a:avLst/>
          </a:prstGeom>
          <a:noFill/>
        </p:spPr>
        <p:txBody>
          <a:bodyPr wrap="square" lIns="0" tIns="0" rIns="0" bIns="0" rtlCol="0">
            <a:spAutoFit/>
          </a:bodyPr>
          <a:lstStyle/>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Nach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einer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Woche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nachfragen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ob</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alles</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zur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Zufriedenheit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ist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oder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ob</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es</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nachfragen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gibt</a:t>
            </a:r>
            <a:r>
              <a:rPr lang="en-US" sz="1600" dirty="0">
                <a:latin typeface="Lato Regular" panose="020F0502020204030203" pitchFamily="34" charset="0"/>
                <a:ea typeface="Lato Regular" panose="020F0502020204030203" pitchFamily="34" charset="0"/>
                <a:cs typeface="Lato Regular" panose="020F0502020204030203" pitchFamily="34" charset="0"/>
              </a:rPr>
              <a:t>.</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36" name="TextBox 35">
            <a:extLst>
              <a:ext uri="{FF2B5EF4-FFF2-40B4-BE49-F238E27FC236}">
                <a16:creationId xmlns:a16="http://schemas.microsoft.com/office/drawing/2014/main" id="{FC25E11A-3F52-4978-ABBA-170D6370559A}"/>
              </a:ext>
            </a:extLst>
          </p:cNvPr>
          <p:cNvSpPr txBox="1"/>
          <p:nvPr/>
        </p:nvSpPr>
        <p:spPr>
          <a:xfrm>
            <a:off x="5234435" y="1177550"/>
            <a:ext cx="654025" cy="307777"/>
          </a:xfrm>
          <a:prstGeom prst="rect">
            <a:avLst/>
          </a:prstGeom>
          <a:noFill/>
        </p:spPr>
        <p:txBody>
          <a:bodyPr wrap="none" lIns="0" tIns="0" rIns="0" bIns="0" rtlCol="0">
            <a:spAutoFit/>
          </a:bodyPr>
          <a:lstStyle/>
          <a:p>
            <a:pPr algn="ctr"/>
            <a:r>
              <a:rPr lang="en-US" sz="2000" dirty="0">
                <a:latin typeface="Lato Bold" panose="020F0502020204030203" pitchFamily="34" charset="0"/>
                <a:ea typeface="Lato Bold" panose="020F0502020204030203" pitchFamily="34" charset="0"/>
                <a:cs typeface="Lato Bold" panose="020F0502020204030203" pitchFamily="34" charset="0"/>
              </a:rPr>
              <a:t>LEAD</a:t>
            </a:r>
          </a:p>
        </p:txBody>
      </p:sp>
      <p:sp>
        <p:nvSpPr>
          <p:cNvPr id="37" name="TextBox 36">
            <a:extLst>
              <a:ext uri="{FF2B5EF4-FFF2-40B4-BE49-F238E27FC236}">
                <a16:creationId xmlns:a16="http://schemas.microsoft.com/office/drawing/2014/main" id="{B589D16F-9534-49FF-AD79-504837089CF9}"/>
              </a:ext>
            </a:extLst>
          </p:cNvPr>
          <p:cNvSpPr txBox="1"/>
          <p:nvPr/>
        </p:nvSpPr>
        <p:spPr>
          <a:xfrm>
            <a:off x="4385158" y="1863762"/>
            <a:ext cx="2235200" cy="1231106"/>
          </a:xfrm>
          <a:prstGeom prst="rect">
            <a:avLst/>
          </a:prstGeom>
          <a:noFill/>
        </p:spPr>
        <p:txBody>
          <a:bodyPr wrap="square" lIns="0" tIns="0" rIns="0" bIns="0" rtlCol="0">
            <a:spAutoFit/>
          </a:bodyPr>
          <a:lstStyle/>
          <a:p>
            <a:pPr algn="ctr"/>
            <a:r>
              <a:rPr lang="en-US" sz="1600" dirty="0" err="1">
                <a:latin typeface="Lato Regular" panose="020F0502020204030203" pitchFamily="34" charset="0"/>
                <a:ea typeface="Lato Regular" panose="020F0502020204030203" pitchFamily="34" charset="0"/>
                <a:cs typeface="Lato Regular" panose="020F0502020204030203" pitchFamily="34" charset="0"/>
              </a:rPr>
              <a:t>Augen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offen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halten</a:t>
            </a:r>
            <a:r>
              <a:rPr lang="en-US" sz="1600" dirty="0">
                <a:latin typeface="Lato Regular" panose="020F0502020204030203" pitchFamily="34" charset="0"/>
                <a:ea typeface="Lato Regular" panose="020F0502020204030203" pitchFamily="34" charset="0"/>
                <a:cs typeface="Lato Regular" panose="020F0502020204030203" pitchFamily="34" charset="0"/>
              </a:rPr>
              <a:t> und </a:t>
            </a:r>
            <a:r>
              <a:rPr lang="en-US" sz="1600" dirty="0" err="1">
                <a:latin typeface="Lato Regular" panose="020F0502020204030203" pitchFamily="34" charset="0"/>
                <a:ea typeface="Lato Regular" panose="020F0502020204030203" pitchFamily="34" charset="0"/>
                <a:cs typeface="Lato Regular" panose="020F0502020204030203" pitchFamily="34" charset="0"/>
              </a:rPr>
              <a:t>Auffälligkeiten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dem</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Vertrieb</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melden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z.B</a:t>
            </a:r>
            <a:r>
              <a:rPr lang="en-US" sz="1600" dirty="0">
                <a:latin typeface="Lato Regular" panose="020F0502020204030203" pitchFamily="34" charset="0"/>
                <a:ea typeface="Lato Regular" panose="020F0502020204030203" pitchFamily="34" charset="0"/>
                <a:cs typeface="Lato Regular" panose="020F0502020204030203" pitchFamily="34" charset="0"/>
              </a:rPr>
              <a:t>. Kunde hat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Uralt</a:t>
            </a:r>
            <a:r>
              <a:rPr lang="en-US" sz="1600" dirty="0">
                <a:latin typeface="Lato Regular" panose="020F0502020204030203" pitchFamily="34" charset="0"/>
                <a:ea typeface="Lato Regular" panose="020F0502020204030203" pitchFamily="34" charset="0"/>
                <a:cs typeface="Lato Regular" panose="020F0502020204030203" pitchFamily="34" charset="0"/>
              </a:rPr>
              <a:t>-Drucker)</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a:extLst>
              <a:ext uri="{FF2B5EF4-FFF2-40B4-BE49-F238E27FC236}">
                <a16:creationId xmlns:a16="http://schemas.microsoft.com/office/drawing/2014/main" id="{B2EDA3E6-332C-45B1-A8AD-64F38AA2C287}"/>
              </a:ext>
            </a:extLst>
          </p:cNvPr>
          <p:cNvSpPr txBox="1"/>
          <p:nvPr/>
        </p:nvSpPr>
        <p:spPr>
          <a:xfrm rot="16200000">
            <a:off x="6411900" y="2803048"/>
            <a:ext cx="3828810" cy="923330"/>
          </a:xfrm>
          <a:prstGeom prst="rect">
            <a:avLst/>
          </a:prstGeom>
          <a:noFill/>
        </p:spPr>
        <p:txBody>
          <a:bodyPr wrap="square" lIns="0" tIns="0" rIns="0" bIns="0" rtlCol="0">
            <a:spAutoFit/>
          </a:bodyPr>
          <a:lstStyle/>
          <a:p>
            <a:pPr algn="ctr"/>
            <a:r>
              <a:rPr lang="en-US" sz="3000" dirty="0">
                <a:latin typeface="Lato Bold" panose="020F0502020204030203" pitchFamily="34" charset="0"/>
                <a:ea typeface="Lato Bold" panose="020F0502020204030203" pitchFamily="34" charset="0"/>
                <a:cs typeface="Lato Bold" panose="020F0502020204030203" pitchFamily="34" charset="0"/>
              </a:rPr>
              <a:t>Die </a:t>
            </a:r>
            <a:r>
              <a:rPr lang="en-US" sz="3000" dirty="0" err="1">
                <a:latin typeface="Lato Bold" panose="020F0502020204030203" pitchFamily="34" charset="0"/>
                <a:ea typeface="Lato Bold" panose="020F0502020204030203" pitchFamily="34" charset="0"/>
                <a:cs typeface="Lato Bold" panose="020F0502020204030203" pitchFamily="34" charset="0"/>
              </a:rPr>
              <a:t>Exrtameile</a:t>
            </a:r>
            <a:r>
              <a:rPr lang="en-US" sz="3000" dirty="0">
                <a:latin typeface="Lato Bold" panose="020F0502020204030203" pitchFamily="34" charset="0"/>
                <a:ea typeface="Lato Bold" panose="020F0502020204030203" pitchFamily="34" charset="0"/>
                <a:cs typeface="Lato Bold" panose="020F0502020204030203" pitchFamily="34" charset="0"/>
              </a:rPr>
              <a:t> </a:t>
            </a:r>
          </a:p>
          <a:p>
            <a:pPr algn="ctr"/>
            <a:r>
              <a:rPr lang="en-US" sz="3000" dirty="0" err="1">
                <a:latin typeface="Lato Bold" panose="020F0502020204030203" pitchFamily="34" charset="0"/>
                <a:ea typeface="Lato Bold" panose="020F0502020204030203" pitchFamily="34" charset="0"/>
                <a:cs typeface="Lato Bold" panose="020F0502020204030203" pitchFamily="34" charset="0"/>
              </a:rPr>
              <a:t>für</a:t>
            </a:r>
            <a:r>
              <a:rPr lang="en-US" sz="3000" dirty="0">
                <a:latin typeface="Lato Bold" panose="020F0502020204030203" pitchFamily="34" charset="0"/>
                <a:ea typeface="Lato Bold" panose="020F0502020204030203" pitchFamily="34" charset="0"/>
                <a:cs typeface="Lato Bold" panose="020F0502020204030203" pitchFamily="34" charset="0"/>
              </a:rPr>
              <a:t> den </a:t>
            </a:r>
            <a:r>
              <a:rPr lang="en-US" sz="3000" dirty="0" err="1">
                <a:latin typeface="Lato Bold" panose="020F0502020204030203" pitchFamily="34" charset="0"/>
                <a:ea typeface="Lato Bold" panose="020F0502020204030203" pitchFamily="34" charset="0"/>
                <a:cs typeface="Lato Bold" panose="020F0502020204030203" pitchFamily="34" charset="0"/>
              </a:rPr>
              <a:t>Kunden</a:t>
            </a:r>
            <a:endParaRPr lang="en-US" sz="3000" dirty="0">
              <a:latin typeface="Lato Bold" panose="020F0502020204030203" pitchFamily="34" charset="0"/>
              <a:ea typeface="Lato Bold" panose="020F0502020204030203" pitchFamily="34" charset="0"/>
              <a:cs typeface="Lato Bold" panose="020F0502020204030203" pitchFamily="34" charset="0"/>
            </a:endParaRPr>
          </a:p>
        </p:txBody>
      </p:sp>
      <p:grpSp>
        <p:nvGrpSpPr>
          <p:cNvPr id="9" name="Group 8">
            <a:extLst>
              <a:ext uri="{FF2B5EF4-FFF2-40B4-BE49-F238E27FC236}">
                <a16:creationId xmlns:a16="http://schemas.microsoft.com/office/drawing/2014/main" id="{D08A82B9-031E-47F8-BF2F-E1FDAFFBE6D5}"/>
              </a:ext>
            </a:extLst>
          </p:cNvPr>
          <p:cNvGrpSpPr/>
          <p:nvPr/>
        </p:nvGrpSpPr>
        <p:grpSpPr>
          <a:xfrm rot="16200000">
            <a:off x="7041420" y="2949251"/>
            <a:ext cx="6119349" cy="674171"/>
            <a:chOff x="3889812" y="1305971"/>
            <a:chExt cx="4412372" cy="674171"/>
          </a:xfrm>
        </p:grpSpPr>
        <p:sp>
          <p:nvSpPr>
            <p:cNvPr id="46" name="Rectangle 45">
              <a:extLst>
                <a:ext uri="{FF2B5EF4-FFF2-40B4-BE49-F238E27FC236}">
                  <a16:creationId xmlns:a16="http://schemas.microsoft.com/office/drawing/2014/main" id="{36B1989D-6F2A-40D5-AB1F-37082EE6C5CF}"/>
                </a:ext>
              </a:extLst>
            </p:cNvPr>
            <p:cNvSpPr/>
            <p:nvPr/>
          </p:nvSpPr>
          <p:spPr>
            <a:xfrm>
              <a:off x="5719425" y="1305971"/>
              <a:ext cx="75314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TextBox 46">
              <a:extLst>
                <a:ext uri="{FF2B5EF4-FFF2-40B4-BE49-F238E27FC236}">
                  <a16:creationId xmlns:a16="http://schemas.microsoft.com/office/drawing/2014/main" id="{42127EC4-415A-48DB-92D3-4B4F9230E26A}"/>
                </a:ext>
              </a:extLst>
            </p:cNvPr>
            <p:cNvSpPr txBox="1"/>
            <p:nvPr/>
          </p:nvSpPr>
          <p:spPr>
            <a:xfrm flipH="1">
              <a:off x="3889812" y="1774252"/>
              <a:ext cx="4412372" cy="205890"/>
            </a:xfrm>
            <a:prstGeom prst="rect">
              <a:avLst/>
            </a:prstGeom>
            <a:noFill/>
          </p:spPr>
          <p:txBody>
            <a:bodyPr wrap="square" lIns="0" tIns="0" rIns="0" bIns="0" rtlCol="0">
              <a:spAutoFit/>
            </a:bodyPr>
            <a:lstStyle/>
            <a:p>
              <a:pPr algn="ctr">
                <a:lnSpc>
                  <a:spcPct val="125000"/>
                </a:lnSpc>
              </a:pPr>
              <a:endParaRPr lang="en-US" sz="1200" dirty="0">
                <a:latin typeface="Lato Regular" panose="020F0502020204030203" pitchFamily="34" charset="0"/>
                <a:ea typeface="Lato Regular" panose="020F0502020204030203" pitchFamily="34" charset="0"/>
                <a:cs typeface="Lato Regular" panose="020F0502020204030203" pitchFamily="34" charset="0"/>
              </a:endParaRPr>
            </a:p>
          </p:txBody>
        </p:sp>
      </p:grpSp>
      <p:sp>
        <p:nvSpPr>
          <p:cNvPr id="32" name="Shape 6621"/>
          <p:cNvSpPr/>
          <p:nvPr/>
        </p:nvSpPr>
        <p:spPr>
          <a:xfrm>
            <a:off x="11634856" y="6311900"/>
            <a:ext cx="419922" cy="419922"/>
          </a:xfrm>
          <a:prstGeom prst="ellipse">
            <a:avLst/>
          </a:prstGeom>
          <a:noFill/>
          <a:ln w="25400" cap="flat">
            <a:solidFill>
              <a:schemeClr val="accent3">
                <a:lumMod val="60000"/>
                <a:lumOff val="4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33" name="Shape 2618"/>
          <p:cNvSpPr/>
          <p:nvPr/>
        </p:nvSpPr>
        <p:spPr>
          <a:xfrm>
            <a:off x="11720202" y="6397228"/>
            <a:ext cx="249230" cy="249266"/>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cxnSp>
        <p:nvCxnSpPr>
          <p:cNvPr id="34" name="Straight Connector 6">
            <a:extLst/>
          </p:cNvPr>
          <p:cNvCxnSpPr/>
          <p:nvPr/>
        </p:nvCxnSpPr>
        <p:spPr>
          <a:xfrm flipV="1">
            <a:off x="1882611" y="1739900"/>
            <a:ext cx="758989" cy="1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6">
            <a:extLst/>
          </p:cNvPr>
          <p:cNvCxnSpPr/>
          <p:nvPr/>
        </p:nvCxnSpPr>
        <p:spPr>
          <a:xfrm flipV="1">
            <a:off x="5108411" y="1739900"/>
            <a:ext cx="758989" cy="16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21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39"/>
                                        </p:tgtEl>
                                        <p:attrNameLst>
                                          <p:attrName>style.visibility</p:attrName>
                                        </p:attrNameLst>
                                      </p:cBhvr>
                                      <p:to>
                                        <p:strVal val="visible"/>
                                      </p:to>
                                    </p:set>
                                    <p:animEffect transition="in" filter="fade">
                                      <p:cBhvr>
                                        <p:cTn id="7" dur="500"/>
                                        <p:tgtEl>
                                          <p:spTgt spid="53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44"/>
                                        </p:tgtEl>
                                        <p:attrNameLst>
                                          <p:attrName>style.visibility</p:attrName>
                                        </p:attrNameLst>
                                      </p:cBhvr>
                                      <p:to>
                                        <p:strVal val="visible"/>
                                      </p:to>
                                    </p:set>
                                    <p:animEffect transition="in" filter="fade">
                                      <p:cBhvr>
                                        <p:cTn id="21" dur="500"/>
                                        <p:tgtEl>
                                          <p:spTgt spid="53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9" grpId="0" animBg="1"/>
      <p:bldP spid="5344" grpId="0" animBg="1"/>
      <p:bldP spid="30" grpId="0"/>
      <p:bldP spid="31"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14" r="814"/>
          <a:stretch>
            <a:fillRect/>
          </a:stretch>
        </p:blipFill>
        <p:spPr/>
      </p:pic>
      <p:cxnSp>
        <p:nvCxnSpPr>
          <p:cNvPr id="7" name="Straight Connector 6">
            <a:extLst>
              <a:ext uri="{FF2B5EF4-FFF2-40B4-BE49-F238E27FC236}">
                <a16:creationId xmlns:a16="http://schemas.microsoft.com/office/drawing/2014/main" id="{2A65A17A-0007-4503-AA84-DD7EFF4A3691}"/>
              </a:ext>
            </a:extLst>
          </p:cNvPr>
          <p:cNvCxnSpPr>
            <a:cxnSpLocks/>
          </p:cNvCxnSpPr>
          <p:nvPr/>
        </p:nvCxnSpPr>
        <p:spPr>
          <a:xfrm>
            <a:off x="6534616" y="2116567"/>
            <a:ext cx="675564" cy="18833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ABBE02-D4CF-46E5-8A22-6F83E4927F83}"/>
              </a:ext>
            </a:extLst>
          </p:cNvPr>
          <p:cNvSpPr txBox="1"/>
          <p:nvPr/>
        </p:nvSpPr>
        <p:spPr>
          <a:xfrm>
            <a:off x="1341009" y="5643865"/>
            <a:ext cx="1870705" cy="369332"/>
          </a:xfrm>
          <a:prstGeom prst="rect">
            <a:avLst/>
          </a:prstGeom>
          <a:noFill/>
        </p:spPr>
        <p:txBody>
          <a:bodyPr wrap="none" lIns="0" tIns="0" rIns="0" bIns="0" rtlCol="0">
            <a:spAutoFit/>
          </a:bodyPr>
          <a:lstStyle/>
          <a:p>
            <a:r>
              <a:rPr lang="en-US" sz="1200" spc="300" dirty="0">
                <a:latin typeface="Lato Medium" panose="020F0502020204030203" pitchFamily="34" charset="0"/>
                <a:ea typeface="Lato Medium" panose="020F0502020204030203" pitchFamily="34" charset="0"/>
                <a:cs typeface="Lato Medium" panose="020F0502020204030203" pitchFamily="34" charset="0"/>
              </a:rPr>
              <a:t>KUNDEN</a:t>
            </a:r>
          </a:p>
          <a:p>
            <a:r>
              <a:rPr lang="en-US" sz="1200" spc="300" dirty="0">
                <a:latin typeface="Lato Medium" panose="020F0502020204030203" pitchFamily="34" charset="0"/>
                <a:ea typeface="Lato Medium" panose="020F0502020204030203" pitchFamily="34" charset="0"/>
                <a:cs typeface="Lato Medium" panose="020F0502020204030203" pitchFamily="34" charset="0"/>
              </a:rPr>
              <a:t>KOMMUNIKATION</a:t>
            </a:r>
          </a:p>
        </p:txBody>
      </p:sp>
      <p:sp>
        <p:nvSpPr>
          <p:cNvPr id="10" name="TextBox 9">
            <a:extLst>
              <a:ext uri="{FF2B5EF4-FFF2-40B4-BE49-F238E27FC236}">
                <a16:creationId xmlns:a16="http://schemas.microsoft.com/office/drawing/2014/main" id="{07336CFD-2EC5-4AE1-841E-157667170A8D}"/>
              </a:ext>
            </a:extLst>
          </p:cNvPr>
          <p:cNvSpPr txBox="1"/>
          <p:nvPr/>
        </p:nvSpPr>
        <p:spPr>
          <a:xfrm>
            <a:off x="1341009" y="4898780"/>
            <a:ext cx="823944" cy="707886"/>
          </a:xfrm>
          <a:prstGeom prst="rect">
            <a:avLst/>
          </a:prstGeom>
          <a:noFill/>
        </p:spPr>
        <p:txBody>
          <a:bodyPr wrap="none" lIns="0" tIns="0" rIns="0" bIns="0" rtlCol="0">
            <a:spAutoFit/>
          </a:bodyPr>
          <a:lstStyle/>
          <a:p>
            <a:r>
              <a:rPr lang="en-US" sz="46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03.</a:t>
            </a:r>
          </a:p>
        </p:txBody>
      </p:sp>
      <p:sp>
        <p:nvSpPr>
          <p:cNvPr id="11" name="TextBox 10">
            <a:extLst>
              <a:ext uri="{FF2B5EF4-FFF2-40B4-BE49-F238E27FC236}">
                <a16:creationId xmlns:a16="http://schemas.microsoft.com/office/drawing/2014/main" id="{3FD84CAC-25F4-44FE-8BF4-6E93F20390B5}"/>
              </a:ext>
            </a:extLst>
          </p:cNvPr>
          <p:cNvSpPr txBox="1"/>
          <p:nvPr/>
        </p:nvSpPr>
        <p:spPr>
          <a:xfrm flipH="1">
            <a:off x="6799983" y="2116567"/>
            <a:ext cx="4128294" cy="1361911"/>
          </a:xfrm>
          <a:prstGeom prst="rect">
            <a:avLst/>
          </a:prstGeom>
          <a:noFill/>
        </p:spPr>
        <p:txBody>
          <a:bodyPr wrap="square" lIns="0" tIns="0" rIns="0" bIns="0" rtlCol="0">
            <a:spAutoFit/>
          </a:bodyPr>
          <a:lstStyle/>
          <a:p>
            <a:pPr>
              <a:lnSpc>
                <a:spcPct val="150000"/>
              </a:lnSpc>
            </a:pPr>
            <a:r>
              <a:rPr lang="de-DE" sz="1600" i="1" dirty="0">
                <a:latin typeface="Lato Regular" panose="020F0502020204030203" pitchFamily="34" charset="0"/>
                <a:ea typeface="Lato Regular" panose="020F0502020204030203" pitchFamily="34" charset="0"/>
                <a:cs typeface="Lato Regular" panose="020F0502020204030203" pitchFamily="34" charset="0"/>
              </a:rPr>
              <a:t>„Ist es nicht merkwürdig, </a:t>
            </a:r>
            <a:r>
              <a:rPr lang="de-DE" sz="1600" i="1" dirty="0" err="1">
                <a:latin typeface="Lato Regular" panose="020F0502020204030203" pitchFamily="34" charset="0"/>
                <a:ea typeface="Lato Regular" panose="020F0502020204030203" pitchFamily="34" charset="0"/>
                <a:cs typeface="Lato Regular" panose="020F0502020204030203" pitchFamily="34" charset="0"/>
              </a:rPr>
              <a:t>daß</a:t>
            </a:r>
            <a:r>
              <a:rPr lang="de-DE" sz="1600" i="1" dirty="0">
                <a:latin typeface="Lato Regular" panose="020F0502020204030203" pitchFamily="34" charset="0"/>
                <a:ea typeface="Lato Regular" panose="020F0502020204030203" pitchFamily="34" charset="0"/>
                <a:cs typeface="Lato Regular" panose="020F0502020204030203" pitchFamily="34" charset="0"/>
              </a:rPr>
              <a:t> eine lange </a:t>
            </a:r>
            <a:br>
              <a:rPr lang="de-DE" sz="1600" i="1" dirty="0">
                <a:latin typeface="Lato Regular" panose="020F0502020204030203" pitchFamily="34" charset="0"/>
                <a:ea typeface="Lato Regular" panose="020F0502020204030203" pitchFamily="34" charset="0"/>
                <a:cs typeface="Lato Regular" panose="020F0502020204030203" pitchFamily="34" charset="0"/>
              </a:rPr>
            </a:br>
            <a:r>
              <a:rPr lang="de-DE" sz="1600" i="1" dirty="0">
                <a:latin typeface="Lato Regular" panose="020F0502020204030203" pitchFamily="34" charset="0"/>
                <a:ea typeface="Lato Regular" panose="020F0502020204030203" pitchFamily="34" charset="0"/>
                <a:cs typeface="Lato Regular" panose="020F0502020204030203" pitchFamily="34" charset="0"/>
              </a:rPr>
              <a:t>  Leitung auch bei Ferngesprächen selten </a:t>
            </a:r>
            <a:br>
              <a:rPr lang="de-DE" sz="1600" i="1" dirty="0">
                <a:latin typeface="Lato Regular" panose="020F0502020204030203" pitchFamily="34" charset="0"/>
                <a:ea typeface="Lato Regular" panose="020F0502020204030203" pitchFamily="34" charset="0"/>
                <a:cs typeface="Lato Regular" panose="020F0502020204030203" pitchFamily="34" charset="0"/>
              </a:rPr>
            </a:br>
            <a:r>
              <a:rPr lang="de-DE" sz="1600" i="1" dirty="0">
                <a:latin typeface="Lato Regular" panose="020F0502020204030203" pitchFamily="34" charset="0"/>
                <a:ea typeface="Lato Regular" panose="020F0502020204030203" pitchFamily="34" charset="0"/>
                <a:cs typeface="Lato Regular" panose="020F0502020204030203" pitchFamily="34" charset="0"/>
              </a:rPr>
              <a:t>    etwas nützt?“</a:t>
            </a:r>
            <a:br>
              <a:rPr lang="de-DE" sz="1600" i="1" dirty="0">
                <a:latin typeface="Lato Regular" panose="020F0502020204030203" pitchFamily="34" charset="0"/>
                <a:ea typeface="Lato Regular" panose="020F0502020204030203" pitchFamily="34" charset="0"/>
                <a:cs typeface="Lato Regular" panose="020F0502020204030203" pitchFamily="34" charset="0"/>
              </a:rPr>
            </a:br>
            <a:r>
              <a:rPr lang="de-DE" sz="1100" i="1" dirty="0">
                <a:latin typeface="Lato Regular" panose="020F0502020204030203" pitchFamily="34" charset="0"/>
                <a:ea typeface="Lato Regular" panose="020F0502020204030203" pitchFamily="34" charset="0"/>
                <a:cs typeface="Lato Regular" panose="020F0502020204030203" pitchFamily="34" charset="0"/>
              </a:rPr>
              <a:t>           </a:t>
            </a:r>
            <a:r>
              <a:rPr lang="de-DE" sz="1050" i="1" dirty="0">
                <a:latin typeface="Lato Regular" panose="020F0502020204030203" pitchFamily="34" charset="0"/>
                <a:ea typeface="Lato Regular" panose="020F0502020204030203" pitchFamily="34" charset="0"/>
                <a:cs typeface="Lato Regular" panose="020F0502020204030203" pitchFamily="34" charset="0"/>
              </a:rPr>
              <a:t>Unbekannt</a:t>
            </a:r>
            <a:endParaRPr lang="en-US" sz="1600" i="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2" name="Shape 6615"/>
          <p:cNvSpPr/>
          <p:nvPr/>
        </p:nvSpPr>
        <p:spPr>
          <a:xfrm>
            <a:off x="238315" y="5069029"/>
            <a:ext cx="944168" cy="944168"/>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3" name="Shape 2554"/>
          <p:cNvSpPr/>
          <p:nvPr/>
        </p:nvSpPr>
        <p:spPr>
          <a:xfrm>
            <a:off x="503286" y="5350559"/>
            <a:ext cx="401363" cy="364876"/>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22088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p:cNvPicPr>
            <a:picLocks noGrp="1" noChangeAspect="1"/>
          </p:cNvPicPr>
          <p:nvPr>
            <p:ph type="pic" idx="13"/>
          </p:nvPr>
        </p:nvPicPr>
        <p:blipFill>
          <a:blip r:embed="rId3">
            <a:extLst>
              <a:ext uri="{28A0092B-C50C-407E-A947-70E740481C1C}">
                <a14:useLocalDpi xmlns:a14="http://schemas.microsoft.com/office/drawing/2010/main" val="0"/>
              </a:ext>
            </a:extLst>
          </a:blip>
          <a:srcRect l="21855" r="21855"/>
          <a:stretch>
            <a:fillRect/>
          </a:stretch>
        </p:blipFill>
        <p:spPr/>
      </p:pic>
      <p:pic>
        <p:nvPicPr>
          <p:cNvPr id="36" name="03_Mobile with Hand.png"/>
          <p:cNvPicPr>
            <a:picLocks noChangeAspect="1"/>
          </p:cNvPicPr>
          <p:nvPr/>
        </p:nvPicPr>
        <p:blipFill>
          <a:blip r:embed="rId4">
            <a:extLst/>
          </a:blip>
          <a:stretch>
            <a:fillRect/>
          </a:stretch>
        </p:blipFill>
        <p:spPr>
          <a:xfrm>
            <a:off x="3887927" y="1534440"/>
            <a:ext cx="4060247" cy="5323560"/>
          </a:xfrm>
          <a:prstGeom prst="rect">
            <a:avLst/>
          </a:prstGeom>
        </p:spPr>
      </p:pic>
      <p:sp>
        <p:nvSpPr>
          <p:cNvPr id="13" name="TextBox 12">
            <a:extLst>
              <a:ext uri="{FF2B5EF4-FFF2-40B4-BE49-F238E27FC236}">
                <a16:creationId xmlns:a16="http://schemas.microsoft.com/office/drawing/2014/main" id="{B8030FA2-9E46-4A62-B4BC-EB6026D70609}"/>
              </a:ext>
            </a:extLst>
          </p:cNvPr>
          <p:cNvSpPr txBox="1"/>
          <p:nvPr/>
        </p:nvSpPr>
        <p:spPr>
          <a:xfrm>
            <a:off x="6281419" y="626175"/>
            <a:ext cx="5191835" cy="553998"/>
          </a:xfrm>
          <a:prstGeom prst="rect">
            <a:avLst/>
          </a:prstGeom>
          <a:noFill/>
        </p:spPr>
        <p:txBody>
          <a:bodyPr wrap="square" lIns="0" tIns="0" rIns="0" bIns="0" rtlCol="0">
            <a:spAutoFit/>
          </a:bodyPr>
          <a:lstStyle/>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ANRUF VOR E-MAIL</a:t>
            </a:r>
          </a:p>
        </p:txBody>
      </p:sp>
      <p:sp>
        <p:nvSpPr>
          <p:cNvPr id="14" name="Rectangle 13">
            <a:extLst>
              <a:ext uri="{FF2B5EF4-FFF2-40B4-BE49-F238E27FC236}">
                <a16:creationId xmlns:a16="http://schemas.microsoft.com/office/drawing/2014/main" id="{0B01D9C9-DBCA-401A-A593-DD58D2719738}"/>
              </a:ext>
            </a:extLst>
          </p:cNvPr>
          <p:cNvSpPr/>
          <p:nvPr/>
        </p:nvSpPr>
        <p:spPr>
          <a:xfrm>
            <a:off x="9954491" y="1177807"/>
            <a:ext cx="151876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FB8E2B-119E-4A5B-8573-7B864C57392C}"/>
              </a:ext>
            </a:extLst>
          </p:cNvPr>
          <p:cNvSpPr txBox="1"/>
          <p:nvPr/>
        </p:nvSpPr>
        <p:spPr>
          <a:xfrm flipH="1">
            <a:off x="7617125" y="2182342"/>
            <a:ext cx="4126062" cy="343171"/>
          </a:xfrm>
          <a:prstGeom prst="rect">
            <a:avLst/>
          </a:prstGeom>
          <a:noFill/>
        </p:spPr>
        <p:txBody>
          <a:bodyPr wrap="square" lIns="0" tIns="0" rIns="0" bIns="0" rtlCol="0">
            <a:spAutoFit/>
          </a:bodyPr>
          <a:lstStyle/>
          <a:p>
            <a:pPr>
              <a:lnSpc>
                <a:spcPct val="125000"/>
              </a:lnSpc>
            </a:pPr>
            <a:r>
              <a:rPr lang="de-DE" sz="2000" dirty="0">
                <a:latin typeface="Lato Medium" panose="020F0502020204030203" pitchFamily="34" charset="0"/>
                <a:ea typeface="Lato Medium" panose="020F0502020204030203" pitchFamily="34" charset="0"/>
                <a:cs typeface="Lato Medium" panose="020F0502020204030203" pitchFamily="34" charset="0"/>
              </a:rPr>
              <a:t>Schnelleres Feedback</a:t>
            </a:r>
            <a:endParaRPr lang="en-US" sz="2000"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8" name="Bildplatzhalter 7"/>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529" b="529"/>
          <a:stretch>
            <a:fillRect/>
          </a:stretch>
        </p:blipFill>
        <p:spPr/>
      </p:pic>
      <p:sp>
        <p:nvSpPr>
          <p:cNvPr id="17" name="TextBox 14">
            <a:extLst/>
          </p:cNvPr>
          <p:cNvSpPr txBox="1"/>
          <p:nvPr/>
        </p:nvSpPr>
        <p:spPr>
          <a:xfrm flipH="1">
            <a:off x="7617125" y="2708194"/>
            <a:ext cx="4126062" cy="343171"/>
          </a:xfrm>
          <a:prstGeom prst="rect">
            <a:avLst/>
          </a:prstGeom>
          <a:noFill/>
        </p:spPr>
        <p:txBody>
          <a:bodyPr wrap="square" lIns="0" tIns="0" rIns="0" bIns="0" rtlCol="0">
            <a:spAutoFit/>
          </a:bodyPr>
          <a:lstStyle/>
          <a:p>
            <a:pPr>
              <a:lnSpc>
                <a:spcPct val="125000"/>
              </a:lnSpc>
            </a:pPr>
            <a:r>
              <a:rPr lang="de-DE" sz="2000" dirty="0">
                <a:latin typeface="Lato Medium" panose="020F0502020204030203" pitchFamily="34" charset="0"/>
                <a:ea typeface="Lato Medium" panose="020F0502020204030203" pitchFamily="34" charset="0"/>
                <a:cs typeface="Lato Medium" panose="020F0502020204030203" pitchFamily="34" charset="0"/>
              </a:rPr>
              <a:t>Weniger Missverständnisse</a:t>
            </a:r>
            <a:endParaRPr lang="en-US" sz="20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4">
            <a:extLst/>
          </p:cNvPr>
          <p:cNvSpPr txBox="1"/>
          <p:nvPr/>
        </p:nvSpPr>
        <p:spPr>
          <a:xfrm flipH="1">
            <a:off x="7617125" y="3234046"/>
            <a:ext cx="4126062" cy="769441"/>
          </a:xfrm>
          <a:prstGeom prst="rect">
            <a:avLst/>
          </a:prstGeom>
          <a:noFill/>
        </p:spPr>
        <p:txBody>
          <a:bodyPr wrap="square" lIns="0" tIns="0" rIns="0" bIns="0" rtlCol="0">
            <a:spAutoFit/>
          </a:bodyPr>
          <a:lstStyle/>
          <a:p>
            <a:pPr>
              <a:lnSpc>
                <a:spcPct val="125000"/>
              </a:lnSpc>
            </a:pPr>
            <a:r>
              <a:rPr lang="de-DE" sz="2000" dirty="0">
                <a:latin typeface="Lato Medium" panose="020F0502020204030203" pitchFamily="34" charset="0"/>
                <a:ea typeface="Lato Medium" panose="020F0502020204030203" pitchFamily="34" charset="0"/>
                <a:cs typeface="Lato Medium" panose="020F0502020204030203" pitchFamily="34" charset="0"/>
              </a:rPr>
              <a:t>Unklarheiten und Rückfragen können sofort geklärt werden.</a:t>
            </a:r>
            <a:endParaRPr lang="en-US" sz="20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4">
            <a:extLst/>
          </p:cNvPr>
          <p:cNvSpPr txBox="1"/>
          <p:nvPr/>
        </p:nvSpPr>
        <p:spPr>
          <a:xfrm flipH="1">
            <a:off x="7617125" y="1656490"/>
            <a:ext cx="4126062" cy="343171"/>
          </a:xfrm>
          <a:prstGeom prst="rect">
            <a:avLst/>
          </a:prstGeom>
          <a:noFill/>
        </p:spPr>
        <p:txBody>
          <a:bodyPr wrap="square" lIns="0" tIns="0" rIns="0" bIns="0" rtlCol="0">
            <a:spAutoFit/>
          </a:bodyPr>
          <a:lstStyle/>
          <a:p>
            <a:pPr>
              <a:lnSpc>
                <a:spcPct val="125000"/>
              </a:lnSpc>
            </a:pPr>
            <a:r>
              <a:rPr lang="de-DE" sz="2000" dirty="0">
                <a:latin typeface="Lato Medium" panose="020F0502020204030203" pitchFamily="34" charset="0"/>
                <a:ea typeface="Lato Medium" panose="020F0502020204030203" pitchFamily="34" charset="0"/>
                <a:cs typeface="Lato Medium" panose="020F0502020204030203" pitchFamily="34" charset="0"/>
              </a:rPr>
              <a:t>Persönlicher</a:t>
            </a:r>
            <a:endParaRPr lang="en-US" sz="20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1"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09670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01_Mobile 01.png"/>
          <p:cNvPicPr>
            <a:picLocks noChangeAspect="1"/>
          </p:cNvPicPr>
          <p:nvPr/>
        </p:nvPicPr>
        <p:blipFill>
          <a:blip r:embed="rId2">
            <a:extLst/>
          </a:blip>
          <a:stretch>
            <a:fillRect/>
          </a:stretch>
        </p:blipFill>
        <p:spPr>
          <a:xfrm>
            <a:off x="101237" y="439582"/>
            <a:ext cx="3699234" cy="6489875"/>
          </a:xfrm>
          <a:prstGeom prst="rect">
            <a:avLst/>
          </a:prstGeom>
        </p:spPr>
      </p:pic>
      <p:sp>
        <p:nvSpPr>
          <p:cNvPr id="7" name="Shape 6421">
            <a:extLst>
              <a:ext uri="{FF2B5EF4-FFF2-40B4-BE49-F238E27FC236}">
                <a16:creationId xmlns:a16="http://schemas.microsoft.com/office/drawing/2014/main" id="{D3270B60-0835-4CB9-BDC8-D207F08026B6}"/>
              </a:ext>
            </a:extLst>
          </p:cNvPr>
          <p:cNvSpPr/>
          <p:nvPr/>
        </p:nvSpPr>
        <p:spPr>
          <a:xfrm>
            <a:off x="5419364" y="3154917"/>
            <a:ext cx="1385264" cy="1385264"/>
          </a:xfrm>
          <a:prstGeom prst="rect">
            <a:avLst/>
          </a:prstGeom>
          <a:solidFill>
            <a:schemeClr val="accent5"/>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8" name="Shape 6424">
            <a:extLst>
              <a:ext uri="{FF2B5EF4-FFF2-40B4-BE49-F238E27FC236}">
                <a16:creationId xmlns:a16="http://schemas.microsoft.com/office/drawing/2014/main" id="{0B19AB4B-B72A-44C4-A028-51314F5D88E4}"/>
              </a:ext>
            </a:extLst>
          </p:cNvPr>
          <p:cNvSpPr/>
          <p:nvPr/>
        </p:nvSpPr>
        <p:spPr>
          <a:xfrm>
            <a:off x="5419364" y="715892"/>
            <a:ext cx="1385264" cy="1385264"/>
          </a:xfrm>
          <a:prstGeom prst="rect">
            <a:avLst/>
          </a:prstGeom>
          <a:solidFill>
            <a:schemeClr val="accent1"/>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9" name="Shape 6427">
            <a:extLst>
              <a:ext uri="{FF2B5EF4-FFF2-40B4-BE49-F238E27FC236}">
                <a16:creationId xmlns:a16="http://schemas.microsoft.com/office/drawing/2014/main" id="{0EE142FF-5745-4CA3-8716-FE9143A93E6A}"/>
              </a:ext>
            </a:extLst>
          </p:cNvPr>
          <p:cNvSpPr/>
          <p:nvPr/>
        </p:nvSpPr>
        <p:spPr>
          <a:xfrm>
            <a:off x="5419364" y="4805754"/>
            <a:ext cx="1385264" cy="1385264"/>
          </a:xfrm>
          <a:prstGeom prst="rect">
            <a:avLst/>
          </a:prstGeom>
          <a:solidFill>
            <a:schemeClr val="accent6"/>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3" name="TextBox 12">
            <a:extLst>
              <a:ext uri="{FF2B5EF4-FFF2-40B4-BE49-F238E27FC236}">
                <a16:creationId xmlns:a16="http://schemas.microsoft.com/office/drawing/2014/main" id="{F155A87F-42B2-473B-995D-0C54FC8FC184}"/>
              </a:ext>
            </a:extLst>
          </p:cNvPr>
          <p:cNvSpPr txBox="1"/>
          <p:nvPr/>
        </p:nvSpPr>
        <p:spPr>
          <a:xfrm>
            <a:off x="7420578" y="624661"/>
            <a:ext cx="966611"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ABHEBEN</a:t>
            </a:r>
          </a:p>
        </p:txBody>
      </p:sp>
      <p:sp>
        <p:nvSpPr>
          <p:cNvPr id="14" name="TextBox 13">
            <a:extLst>
              <a:ext uri="{FF2B5EF4-FFF2-40B4-BE49-F238E27FC236}">
                <a16:creationId xmlns:a16="http://schemas.microsoft.com/office/drawing/2014/main" id="{D307F6B5-E86D-4A15-9631-1C610C4724C2}"/>
              </a:ext>
            </a:extLst>
          </p:cNvPr>
          <p:cNvSpPr txBox="1"/>
          <p:nvPr/>
        </p:nvSpPr>
        <p:spPr>
          <a:xfrm>
            <a:off x="7420577" y="3154366"/>
            <a:ext cx="2723502"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IN KÜRZE LIEGT DIE WÜRZE</a:t>
            </a:r>
          </a:p>
        </p:txBody>
      </p:sp>
      <p:sp>
        <p:nvSpPr>
          <p:cNvPr id="15" name="TextBox 14">
            <a:extLst>
              <a:ext uri="{FF2B5EF4-FFF2-40B4-BE49-F238E27FC236}">
                <a16:creationId xmlns:a16="http://schemas.microsoft.com/office/drawing/2014/main" id="{794A1DCE-B6D5-4265-B203-0551A2B558AB}"/>
              </a:ext>
            </a:extLst>
          </p:cNvPr>
          <p:cNvSpPr txBox="1"/>
          <p:nvPr/>
        </p:nvSpPr>
        <p:spPr>
          <a:xfrm>
            <a:off x="7420577" y="4805754"/>
            <a:ext cx="3331040"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HÖFLICHKEIT – BIS ZUM SCHLUSS</a:t>
            </a:r>
          </a:p>
        </p:txBody>
      </p:sp>
      <p:sp>
        <p:nvSpPr>
          <p:cNvPr id="16" name="TextBox 15">
            <a:extLst>
              <a:ext uri="{FF2B5EF4-FFF2-40B4-BE49-F238E27FC236}">
                <a16:creationId xmlns:a16="http://schemas.microsoft.com/office/drawing/2014/main" id="{0F1FF98A-12D3-4E72-8332-DDED0F85D2FD}"/>
              </a:ext>
            </a:extLst>
          </p:cNvPr>
          <p:cNvSpPr txBox="1"/>
          <p:nvPr/>
        </p:nvSpPr>
        <p:spPr>
          <a:xfrm>
            <a:off x="7420578" y="932726"/>
            <a:ext cx="3743413" cy="492443"/>
          </a:xfrm>
          <a:prstGeom prst="rect">
            <a:avLst/>
          </a:prstGeom>
          <a:noFill/>
        </p:spPr>
        <p:txBody>
          <a:bodyPr wrap="square" lIns="0" tIns="0" rIns="0" bIns="0" rtlCol="0">
            <a:spAutoFit/>
          </a:bodyPr>
          <a:lstStyle/>
          <a:p>
            <a:r>
              <a:rPr lang="en-US" sz="1600" dirty="0" err="1">
                <a:latin typeface="Lato Regular" panose="020F0502020204030203" pitchFamily="34" charset="0"/>
                <a:ea typeface="Lato Regular" panose="020F0502020204030203" pitchFamily="34" charset="0"/>
                <a:cs typeface="Lato Regular" panose="020F0502020204030203" pitchFamily="34" charset="0"/>
              </a:rPr>
              <a:t>Zügig</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abheben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aber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zu</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schnell</a:t>
            </a:r>
            <a:br>
              <a:rPr lang="en-US" sz="1600" dirty="0">
                <a:latin typeface="Lato Regular" panose="020F0502020204030203" pitchFamily="34" charset="0"/>
                <a:ea typeface="Lato Regular" panose="020F0502020204030203" pitchFamily="34" charset="0"/>
                <a:cs typeface="Lato Regular" panose="020F0502020204030203" pitchFamily="34" charset="0"/>
              </a:rPr>
            </a:br>
            <a:r>
              <a:rPr lang="en-US" sz="1600" dirty="0">
                <a:latin typeface="Lato Regular" panose="020F0502020204030203" pitchFamily="34" charset="0"/>
                <a:ea typeface="Lato Regular" panose="020F0502020204030203" pitchFamily="34" charset="0"/>
                <a:cs typeface="Lato Regular" panose="020F0502020204030203" pitchFamily="34" charset="0"/>
              </a:rPr>
              <a:t>(2. </a:t>
            </a:r>
            <a:r>
              <a:rPr lang="en-US" sz="1600" dirty="0" err="1">
                <a:latin typeface="Lato Regular" panose="020F0502020204030203" pitchFamily="34" charset="0"/>
                <a:ea typeface="Lato Regular" panose="020F0502020204030203" pitchFamily="34" charset="0"/>
                <a:cs typeface="Lato Regular" panose="020F0502020204030203" pitchFamily="34" charset="0"/>
              </a:rPr>
              <a:t>oder</a:t>
            </a:r>
            <a:r>
              <a:rPr lang="en-US" sz="1600" dirty="0">
                <a:latin typeface="Lato Regular" panose="020F0502020204030203" pitchFamily="34" charset="0"/>
                <a:ea typeface="Lato Regular" panose="020F0502020204030203" pitchFamily="34" charset="0"/>
                <a:cs typeface="Lato Regular" panose="020F0502020204030203" pitchFamily="34" charset="0"/>
              </a:rPr>
              <a:t> 3. </a:t>
            </a:r>
            <a:r>
              <a:rPr lang="en-US" sz="1600" dirty="0" err="1">
                <a:latin typeface="Lato Regular" panose="020F0502020204030203" pitchFamily="34" charset="0"/>
                <a:ea typeface="Lato Regular" panose="020F0502020204030203" pitchFamily="34" charset="0"/>
                <a:cs typeface="Lato Regular" panose="020F0502020204030203" pitchFamily="34" charset="0"/>
              </a:rPr>
              <a:t>Klingeln</a:t>
            </a:r>
            <a:r>
              <a:rPr lang="en-US" sz="1600" dirty="0">
                <a:latin typeface="Lato Regular" panose="020F0502020204030203" pitchFamily="34" charset="0"/>
                <a:ea typeface="Lato Regular" panose="020F0502020204030203" pitchFamily="34" charset="0"/>
                <a:cs typeface="Lato Regular" panose="020F0502020204030203" pitchFamily="34" charset="0"/>
              </a:rPr>
              <a:t>)</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a:extLst>
              <a:ext uri="{FF2B5EF4-FFF2-40B4-BE49-F238E27FC236}">
                <a16:creationId xmlns:a16="http://schemas.microsoft.com/office/drawing/2014/main" id="{1991EBFE-B32D-44D5-96FB-E62C19E1ADA7}"/>
              </a:ext>
            </a:extLst>
          </p:cNvPr>
          <p:cNvSpPr txBox="1"/>
          <p:nvPr/>
        </p:nvSpPr>
        <p:spPr>
          <a:xfrm>
            <a:off x="7420577" y="3461481"/>
            <a:ext cx="3907823" cy="492443"/>
          </a:xfrm>
          <a:prstGeom prst="rect">
            <a:avLst/>
          </a:prstGeom>
          <a:noFill/>
        </p:spPr>
        <p:txBody>
          <a:bodyPr wrap="square" lIns="0" tIns="0" rIns="0" bIns="0" rtlCol="0">
            <a:spAutoFit/>
          </a:bodyPr>
          <a:lstStyle/>
          <a:p>
            <a:r>
              <a:rPr lang="en-US" sz="1600" dirty="0" err="1">
                <a:latin typeface="Lato Regular" panose="020F0502020204030203" pitchFamily="34" charset="0"/>
                <a:ea typeface="Lato Regular" panose="020F0502020204030203" pitchFamily="34" charset="0"/>
                <a:cs typeface="Lato Regular" panose="020F0502020204030203" pitchFamily="34" charset="0"/>
              </a:rPr>
              <a:t>Anliegen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klar</a:t>
            </a:r>
            <a:r>
              <a:rPr lang="en-US" sz="1600" dirty="0">
                <a:latin typeface="Lato Regular" panose="020F0502020204030203" pitchFamily="34" charset="0"/>
                <a:ea typeface="Lato Regular" panose="020F0502020204030203" pitchFamily="34" charset="0"/>
                <a:cs typeface="Lato Regular" panose="020F0502020204030203" pitchFamily="34" charset="0"/>
              </a:rPr>
              <a:t> und </a:t>
            </a:r>
            <a:r>
              <a:rPr lang="en-US" sz="1600" dirty="0" err="1">
                <a:latin typeface="Lato Regular" panose="020F0502020204030203" pitchFamily="34" charset="0"/>
                <a:ea typeface="Lato Regular" panose="020F0502020204030203" pitchFamily="34" charset="0"/>
                <a:cs typeface="Lato Regular" panose="020F0502020204030203" pitchFamily="34" charset="0"/>
              </a:rPr>
              <a:t>zügig</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platzieren</a:t>
            </a:r>
            <a:r>
              <a:rPr lang="en-US" sz="1600" dirty="0">
                <a:latin typeface="Lato Regular" panose="020F0502020204030203" pitchFamily="34" charset="0"/>
                <a:ea typeface="Lato Regular" panose="020F0502020204030203" pitchFamily="34" charset="0"/>
                <a:cs typeface="Lato Regular" panose="020F0502020204030203" pitchFamily="34" charset="0"/>
              </a:rPr>
              <a:t> – </a:t>
            </a:r>
            <a:r>
              <a:rPr lang="en-US" sz="1600" dirty="0" err="1">
                <a:latin typeface="Lato Regular" panose="020F0502020204030203" pitchFamily="34" charset="0"/>
                <a:ea typeface="Lato Regular" panose="020F0502020204030203" pitchFamily="34" charset="0"/>
                <a:cs typeface="Lato Regular" panose="020F0502020204030203" pitchFamily="34" charset="0"/>
              </a:rPr>
              <a:t>Gespräch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unnötig</a:t>
            </a:r>
            <a:r>
              <a:rPr lang="en-US" sz="1600" dirty="0">
                <a:latin typeface="Lato Regular" panose="020F0502020204030203" pitchFamily="34" charset="0"/>
                <a:ea typeface="Lato Regular" panose="020F0502020204030203" pitchFamily="34" charset="0"/>
                <a:cs typeface="Lato Regular" panose="020F0502020204030203" pitchFamily="34" charset="0"/>
              </a:rPr>
              <a:t> in die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Länge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ziehen</a:t>
            </a:r>
            <a:r>
              <a:rPr lang="en-US" sz="1600" dirty="0">
                <a:latin typeface="Lato Regular" panose="020F0502020204030203" pitchFamily="34" charset="0"/>
                <a:ea typeface="Lato Regular" panose="020F0502020204030203" pitchFamily="34" charset="0"/>
                <a:cs typeface="Lato Regular" panose="020F0502020204030203" pitchFamily="34" charset="0"/>
              </a:rPr>
              <a:t>.</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8" name="TextBox 17">
            <a:extLst>
              <a:ext uri="{FF2B5EF4-FFF2-40B4-BE49-F238E27FC236}">
                <a16:creationId xmlns:a16="http://schemas.microsoft.com/office/drawing/2014/main" id="{9D247036-D936-4104-A1FB-4A1BD6182186}"/>
              </a:ext>
            </a:extLst>
          </p:cNvPr>
          <p:cNvSpPr txBox="1"/>
          <p:nvPr/>
        </p:nvSpPr>
        <p:spPr>
          <a:xfrm>
            <a:off x="7420577" y="5172180"/>
            <a:ext cx="3127465" cy="492443"/>
          </a:xfrm>
          <a:prstGeom prst="rect">
            <a:avLst/>
          </a:prstGeom>
          <a:noFill/>
        </p:spPr>
        <p:txBody>
          <a:bodyPr wrap="square" lIns="0" tIns="0" rIns="0" bIns="0" rtlCol="0">
            <a:spAutoFit/>
          </a:bodyPr>
          <a:lstStyle/>
          <a:p>
            <a:r>
              <a:rPr lang="en-US" sz="1600" dirty="0" err="1">
                <a:latin typeface="Lato Regular" panose="020F0502020204030203" pitchFamily="34" charset="0"/>
                <a:ea typeface="Lato Regular" panose="020F0502020204030203" pitchFamily="34" charset="0"/>
                <a:cs typeface="Lato Regular" panose="020F0502020204030203" pitchFamily="34" charset="0"/>
              </a:rPr>
              <a:t>Telefonat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jederzeit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freundlich</a:t>
            </a:r>
            <a:r>
              <a:rPr lang="en-US" sz="1600" dirty="0">
                <a:latin typeface="Lato Regular" panose="020F0502020204030203" pitchFamily="34" charset="0"/>
                <a:ea typeface="Lato Regular" panose="020F0502020204030203" pitchFamily="34" charset="0"/>
                <a:cs typeface="Lato Regular" panose="020F0502020204030203" pitchFamily="34" charset="0"/>
              </a:rPr>
              <a:t> und </a:t>
            </a:r>
            <a:r>
              <a:rPr lang="en-US" sz="1600" dirty="0" err="1">
                <a:latin typeface="Lato Regular" panose="020F0502020204030203" pitchFamily="34" charset="0"/>
                <a:ea typeface="Lato Regular" panose="020F0502020204030203" pitchFamily="34" charset="0"/>
                <a:cs typeface="Lato Regular" panose="020F0502020204030203" pitchFamily="34" charset="0"/>
              </a:rPr>
              <a:t>höflich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beenden</a:t>
            </a:r>
            <a:r>
              <a:rPr lang="en-US" sz="1600" dirty="0">
                <a:latin typeface="Lato Regular" panose="020F0502020204030203" pitchFamily="34" charset="0"/>
                <a:ea typeface="Lato Regular" panose="020F0502020204030203" pitchFamily="34" charset="0"/>
                <a:cs typeface="Lato Regular" panose="020F0502020204030203" pitchFamily="34" charset="0"/>
              </a:rPr>
              <a:t>.</a:t>
            </a:r>
          </a:p>
        </p:txBody>
      </p:sp>
      <p:pic>
        <p:nvPicPr>
          <p:cNvPr id="3" name="Bildplatzhalt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44" b="244"/>
          <a:stretch>
            <a:fillRect/>
          </a:stretch>
        </p:blipFill>
        <p:spPr>
          <a:xfrm>
            <a:off x="656819" y="1147293"/>
            <a:ext cx="2527702" cy="4464698"/>
          </a:xfrm>
        </p:spPr>
      </p:pic>
      <p:sp>
        <p:nvSpPr>
          <p:cNvPr id="19" name="TextBox 15">
            <a:extLst/>
          </p:cNvPr>
          <p:cNvSpPr txBox="1"/>
          <p:nvPr/>
        </p:nvSpPr>
        <p:spPr>
          <a:xfrm>
            <a:off x="7420577" y="1520654"/>
            <a:ext cx="3743414" cy="738664"/>
          </a:xfrm>
          <a:prstGeom prst="rect">
            <a:avLst/>
          </a:prstGeom>
          <a:noFill/>
        </p:spPr>
        <p:txBody>
          <a:bodyPr wrap="square" lIns="0" tIns="0" rIns="0" bIns="0" rtlCol="0">
            <a:spAutoFit/>
          </a:bodyPr>
          <a:lstStyle/>
          <a:p>
            <a:r>
              <a:rPr lang="en-US" sz="1600" dirty="0" err="1">
                <a:latin typeface="Lato Regular" panose="020F0502020204030203" pitchFamily="34" charset="0"/>
                <a:ea typeface="Lato Regular" panose="020F0502020204030203" pitchFamily="34" charset="0"/>
                <a:cs typeface="Lato Regular" panose="020F0502020204030203" pitchFamily="34" charset="0"/>
              </a:rPr>
              <a:t>Begrüssung</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immer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nach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gleichem</a:t>
            </a:r>
            <a:r>
              <a:rPr lang="en-US" sz="1600" dirty="0">
                <a:latin typeface="Lato Regular" panose="020F0502020204030203" pitchFamily="34" charset="0"/>
                <a:ea typeface="Lato Regular" panose="020F0502020204030203" pitchFamily="34" charset="0"/>
                <a:cs typeface="Lato Regular" panose="020F0502020204030203" pitchFamily="34" charset="0"/>
              </a:rPr>
              <a:t> Schema:</a:t>
            </a:r>
            <a:br>
              <a:rPr lang="en-US" sz="1600" dirty="0">
                <a:latin typeface="Lato Regular" panose="020F0502020204030203" pitchFamily="34" charset="0"/>
                <a:ea typeface="Lato Regular" panose="020F0502020204030203" pitchFamily="34" charset="0"/>
                <a:cs typeface="Lato Regular" panose="020F0502020204030203" pitchFamily="34" charset="0"/>
              </a:rPr>
            </a:br>
            <a:r>
              <a:rPr lang="en-US" sz="1600" dirty="0" err="1">
                <a:latin typeface="Lato Regular" panose="020F0502020204030203" pitchFamily="34" charset="0"/>
                <a:ea typeface="Lato Regular" panose="020F0502020204030203" pitchFamily="34" charset="0"/>
                <a:cs typeface="Lato Regular" panose="020F0502020204030203" pitchFamily="34" charset="0"/>
              </a:rPr>
              <a:t>Firmenname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eigener</a:t>
            </a:r>
            <a:r>
              <a:rPr lang="en-US" sz="1600" dirty="0">
                <a:latin typeface="Lato Regular" panose="020F0502020204030203" pitchFamily="34" charset="0"/>
                <a:ea typeface="Lato Regular" panose="020F0502020204030203" pitchFamily="34" charset="0"/>
                <a:cs typeface="Lato Regular" panose="020F0502020204030203" pitchFamily="34" charset="0"/>
              </a:rPr>
              <a:t> Name, “</a:t>
            </a:r>
            <a:r>
              <a:rPr lang="en-US" sz="1600" dirty="0" err="1">
                <a:latin typeface="Lato Regular" panose="020F0502020204030203" pitchFamily="34" charset="0"/>
                <a:ea typeface="Lato Regular" panose="020F0502020204030203" pitchFamily="34" charset="0"/>
                <a:cs typeface="Lato Regular" panose="020F0502020204030203" pitchFamily="34" charset="0"/>
              </a:rPr>
              <a:t>Guten</a:t>
            </a:r>
            <a:r>
              <a:rPr lang="en-US" sz="1600" dirty="0">
                <a:latin typeface="Lato Regular" panose="020F0502020204030203" pitchFamily="34" charset="0"/>
                <a:ea typeface="Lato Regular" panose="020F0502020204030203" pitchFamily="34" charset="0"/>
                <a:cs typeface="Lato Regular" panose="020F0502020204030203" pitchFamily="34" charset="0"/>
              </a:rPr>
              <a:t> Tag”</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0" name="TextBox 15">
            <a:extLst/>
          </p:cNvPr>
          <p:cNvSpPr txBox="1"/>
          <p:nvPr/>
        </p:nvSpPr>
        <p:spPr>
          <a:xfrm>
            <a:off x="7420577" y="2423321"/>
            <a:ext cx="3127465" cy="492443"/>
          </a:xfrm>
          <a:prstGeom prst="rect">
            <a:avLst/>
          </a:prstGeom>
          <a:noFill/>
        </p:spPr>
        <p:txBody>
          <a:bodyPr wrap="square" lIns="0" tIns="0" rIns="0" bIns="0" rtlCol="0">
            <a:spAutoFit/>
          </a:bodyPr>
          <a:lstStyle/>
          <a:p>
            <a:r>
              <a:rPr lang="en-US" sz="1600" dirty="0" err="1">
                <a:latin typeface="Lato Regular" panose="020F0502020204030203" pitchFamily="34" charset="0"/>
                <a:ea typeface="Lato Regular" panose="020F0502020204030203" pitchFamily="34" charset="0"/>
                <a:cs typeface="Lato Regular" panose="020F0502020204030203" pitchFamily="34" charset="0"/>
              </a:rPr>
              <a:t>Deutlich</a:t>
            </a:r>
            <a:r>
              <a:rPr lang="en-US" sz="1600" dirty="0">
                <a:latin typeface="Lato Regular" panose="020F0502020204030203" pitchFamily="34" charset="0"/>
                <a:ea typeface="Lato Regular" panose="020F0502020204030203" pitchFamily="34" charset="0"/>
                <a:cs typeface="Lato Regular" panose="020F0502020204030203" pitchFamily="34" charset="0"/>
              </a:rPr>
              <a:t> und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zu</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schnell</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sprechen</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2"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Shape 2904"/>
          <p:cNvSpPr/>
          <p:nvPr/>
        </p:nvSpPr>
        <p:spPr>
          <a:xfrm>
            <a:off x="5772813" y="1038845"/>
            <a:ext cx="678826" cy="678826"/>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545"/>
          <p:cNvSpPr/>
          <p:nvPr/>
        </p:nvSpPr>
        <p:spPr>
          <a:xfrm>
            <a:off x="5786651" y="3534132"/>
            <a:ext cx="618698" cy="618698"/>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615"/>
          <p:cNvSpPr/>
          <p:nvPr/>
        </p:nvSpPr>
        <p:spPr>
          <a:xfrm>
            <a:off x="5766092" y="5103991"/>
            <a:ext cx="735204" cy="735204"/>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72478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898" b="28898"/>
          <a:stretch>
            <a:fillRect/>
          </a:stretch>
        </p:blipFill>
        <p:spPr/>
      </p:pic>
      <p:sp>
        <p:nvSpPr>
          <p:cNvPr id="5" name="Shape 5206">
            <a:extLst>
              <a:ext uri="{FF2B5EF4-FFF2-40B4-BE49-F238E27FC236}">
                <a16:creationId xmlns:a16="http://schemas.microsoft.com/office/drawing/2014/main" id="{D269ABCA-EE42-4E10-A68C-F492CAA0681B}"/>
              </a:ext>
            </a:extLst>
          </p:cNvPr>
          <p:cNvSpPr/>
          <p:nvPr/>
        </p:nvSpPr>
        <p:spPr>
          <a:xfrm>
            <a:off x="635962" y="3620346"/>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6" name="Shape 5210">
            <a:extLst>
              <a:ext uri="{FF2B5EF4-FFF2-40B4-BE49-F238E27FC236}">
                <a16:creationId xmlns:a16="http://schemas.microsoft.com/office/drawing/2014/main" id="{9271DD24-87AE-4B37-B9D2-A5A08DF223AA}"/>
              </a:ext>
            </a:extLst>
          </p:cNvPr>
          <p:cNvSpPr/>
          <p:nvPr/>
        </p:nvSpPr>
        <p:spPr>
          <a:xfrm>
            <a:off x="6386133" y="3620349"/>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7" name="Shape 5225">
            <a:extLst>
              <a:ext uri="{FF2B5EF4-FFF2-40B4-BE49-F238E27FC236}">
                <a16:creationId xmlns:a16="http://schemas.microsoft.com/office/drawing/2014/main" id="{12DB5300-9C0E-41A9-8E2D-7958D1483C88}"/>
              </a:ext>
            </a:extLst>
          </p:cNvPr>
          <p:cNvSpPr/>
          <p:nvPr/>
        </p:nvSpPr>
        <p:spPr>
          <a:xfrm>
            <a:off x="791811" y="3769942"/>
            <a:ext cx="982376" cy="983029"/>
          </a:xfrm>
          <a:prstGeom prst="rect">
            <a:avLst/>
          </a:prstGeom>
          <a:solidFill>
            <a:srgbClr val="00B05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8" name="Shape 5234">
            <a:extLst>
              <a:ext uri="{FF2B5EF4-FFF2-40B4-BE49-F238E27FC236}">
                <a16:creationId xmlns:a16="http://schemas.microsoft.com/office/drawing/2014/main" id="{5387C267-A321-4758-A772-1E295452FE97}"/>
              </a:ext>
            </a:extLst>
          </p:cNvPr>
          <p:cNvSpPr/>
          <p:nvPr/>
        </p:nvSpPr>
        <p:spPr>
          <a:xfrm>
            <a:off x="6541982" y="3769942"/>
            <a:ext cx="982376" cy="983029"/>
          </a:xfrm>
          <a:prstGeom prst="rect">
            <a:avLst/>
          </a:prstGeom>
          <a:solidFill>
            <a:srgbClr val="FF000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1" name="TextBox 10">
            <a:extLst>
              <a:ext uri="{FF2B5EF4-FFF2-40B4-BE49-F238E27FC236}">
                <a16:creationId xmlns:a16="http://schemas.microsoft.com/office/drawing/2014/main" id="{E06D1322-5F2B-4A64-A645-DA7255F4B856}"/>
              </a:ext>
            </a:extLst>
          </p:cNvPr>
          <p:cNvSpPr txBox="1"/>
          <p:nvPr/>
        </p:nvSpPr>
        <p:spPr>
          <a:xfrm>
            <a:off x="2167072" y="3905282"/>
            <a:ext cx="1561325"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ANRUF PLANEN</a:t>
            </a:r>
          </a:p>
        </p:txBody>
      </p:sp>
      <p:sp>
        <p:nvSpPr>
          <p:cNvPr id="12" name="TextBox 11">
            <a:extLst>
              <a:ext uri="{FF2B5EF4-FFF2-40B4-BE49-F238E27FC236}">
                <a16:creationId xmlns:a16="http://schemas.microsoft.com/office/drawing/2014/main" id="{A44ECFF1-B059-4303-821C-8B7FB1E42B33}"/>
              </a:ext>
            </a:extLst>
          </p:cNvPr>
          <p:cNvSpPr txBox="1"/>
          <p:nvPr/>
        </p:nvSpPr>
        <p:spPr>
          <a:xfrm>
            <a:off x="2167072" y="4213347"/>
            <a:ext cx="3127465" cy="369332"/>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Wichtige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Anrufe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planen</a:t>
            </a:r>
            <a:r>
              <a:rPr lang="en-US" sz="1200" dirty="0">
                <a:latin typeface="Lato Regular" panose="020F0502020204030203" pitchFamily="34" charset="0"/>
                <a:ea typeface="Lato Regular" panose="020F0502020204030203" pitchFamily="34" charset="0"/>
                <a:cs typeface="Lato Regular" panose="020F0502020204030203" pitchFamily="34" charset="0"/>
              </a:rPr>
              <a:t> und in </a:t>
            </a:r>
            <a:r>
              <a:rPr lang="en-US" sz="1200" dirty="0" err="1">
                <a:latin typeface="Lato Regular" panose="020F0502020204030203" pitchFamily="34" charset="0"/>
                <a:ea typeface="Lato Regular" panose="020F0502020204030203" pitchFamily="34" charset="0"/>
                <a:cs typeface="Lato Regular" panose="020F0502020204030203" pitchFamily="34" charset="0"/>
              </a:rPr>
              <a:t>geeignete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Zeitfenster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legen</a:t>
            </a:r>
            <a:r>
              <a:rPr lang="en-US"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a:extLst>
              <a:ext uri="{FF2B5EF4-FFF2-40B4-BE49-F238E27FC236}">
                <a16:creationId xmlns:a16="http://schemas.microsoft.com/office/drawing/2014/main" id="{20682C59-3BAF-43E4-ADEA-2DA680E16112}"/>
              </a:ext>
            </a:extLst>
          </p:cNvPr>
          <p:cNvSpPr txBox="1"/>
          <p:nvPr/>
        </p:nvSpPr>
        <p:spPr>
          <a:xfrm>
            <a:off x="7917243" y="3905282"/>
            <a:ext cx="2633734"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UNGÜNSTIGE ZEITPUNKTE</a:t>
            </a:r>
          </a:p>
        </p:txBody>
      </p:sp>
      <p:sp>
        <p:nvSpPr>
          <p:cNvPr id="14" name="TextBox 13">
            <a:extLst>
              <a:ext uri="{FF2B5EF4-FFF2-40B4-BE49-F238E27FC236}">
                <a16:creationId xmlns:a16="http://schemas.microsoft.com/office/drawing/2014/main" id="{007213EA-682A-482F-8AE6-0B6B72C83589}"/>
              </a:ext>
            </a:extLst>
          </p:cNvPr>
          <p:cNvSpPr txBox="1"/>
          <p:nvPr/>
        </p:nvSpPr>
        <p:spPr>
          <a:xfrm>
            <a:off x="7917243" y="4213347"/>
            <a:ext cx="3127465" cy="369332"/>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Mittags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nach</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Feierabend</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oder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Freitagnachmittags</a:t>
            </a:r>
            <a:r>
              <a:rPr lang="en-US"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a:extLst>
              <a:ext uri="{FF2B5EF4-FFF2-40B4-BE49-F238E27FC236}">
                <a16:creationId xmlns:a16="http://schemas.microsoft.com/office/drawing/2014/main" id="{589B6597-0B78-47B0-BD23-41F31767EE01}"/>
              </a:ext>
            </a:extLst>
          </p:cNvPr>
          <p:cNvSpPr txBox="1"/>
          <p:nvPr/>
        </p:nvSpPr>
        <p:spPr>
          <a:xfrm>
            <a:off x="554843" y="1249689"/>
            <a:ext cx="4159793" cy="1231106"/>
          </a:xfrm>
          <a:prstGeom prst="rect">
            <a:avLst/>
          </a:prstGeom>
          <a:noFill/>
        </p:spPr>
        <p:txBody>
          <a:bodyPr wrap="none" lIns="0" tIns="0" rIns="0" bIns="0" rtlCol="0">
            <a:spAutoFit/>
          </a:bodyPr>
          <a:lstStyle/>
          <a:p>
            <a:r>
              <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Dos and Don‘ts </a:t>
            </a:r>
          </a:p>
          <a:p>
            <a:r>
              <a:rPr lang="en-US" sz="4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beim</a:t>
            </a:r>
            <a:r>
              <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 </a:t>
            </a:r>
            <a:r>
              <a:rPr lang="en-US" sz="4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Telefonieren</a:t>
            </a:r>
            <a:endPar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7" name="Rectangle 16">
            <a:extLst>
              <a:ext uri="{FF2B5EF4-FFF2-40B4-BE49-F238E27FC236}">
                <a16:creationId xmlns:a16="http://schemas.microsoft.com/office/drawing/2014/main" id="{93E610B7-3E3B-4A29-99A8-64EF093B208A}"/>
              </a:ext>
            </a:extLst>
          </p:cNvPr>
          <p:cNvSpPr/>
          <p:nvPr/>
        </p:nvSpPr>
        <p:spPr>
          <a:xfrm>
            <a:off x="553173" y="2574975"/>
            <a:ext cx="1221013" cy="55416"/>
          </a:xfrm>
          <a:prstGeom prst="rect">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Shape 5206">
            <a:extLst/>
          </p:cNvPr>
          <p:cNvSpPr/>
          <p:nvPr/>
        </p:nvSpPr>
        <p:spPr>
          <a:xfrm>
            <a:off x="642888" y="5081999"/>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21" name="Shape 5210">
            <a:extLst/>
          </p:cNvPr>
          <p:cNvSpPr/>
          <p:nvPr/>
        </p:nvSpPr>
        <p:spPr>
          <a:xfrm>
            <a:off x="6393059" y="5082002"/>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22" name="Shape 5225">
            <a:extLst/>
          </p:cNvPr>
          <p:cNvSpPr/>
          <p:nvPr/>
        </p:nvSpPr>
        <p:spPr>
          <a:xfrm>
            <a:off x="798737" y="5231595"/>
            <a:ext cx="982376" cy="983029"/>
          </a:xfrm>
          <a:prstGeom prst="rect">
            <a:avLst/>
          </a:prstGeom>
          <a:solidFill>
            <a:srgbClr val="00B05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3" name="Shape 5234">
            <a:extLst/>
          </p:cNvPr>
          <p:cNvSpPr/>
          <p:nvPr/>
        </p:nvSpPr>
        <p:spPr>
          <a:xfrm>
            <a:off x="6548908" y="5231595"/>
            <a:ext cx="982376" cy="983029"/>
          </a:xfrm>
          <a:prstGeom prst="rect">
            <a:avLst/>
          </a:prstGeom>
          <a:solidFill>
            <a:srgbClr val="FF000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6" name="TextBox 10">
            <a:extLst/>
          </p:cNvPr>
          <p:cNvSpPr txBox="1"/>
          <p:nvPr/>
        </p:nvSpPr>
        <p:spPr>
          <a:xfrm>
            <a:off x="2173998" y="5366935"/>
            <a:ext cx="1144544"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STIMMUNG</a:t>
            </a:r>
          </a:p>
        </p:txBody>
      </p:sp>
      <p:sp>
        <p:nvSpPr>
          <p:cNvPr id="27" name="TextBox 11">
            <a:extLst/>
          </p:cNvPr>
          <p:cNvSpPr txBox="1"/>
          <p:nvPr/>
        </p:nvSpPr>
        <p:spPr>
          <a:xfrm>
            <a:off x="2173998" y="5675000"/>
            <a:ext cx="3127465" cy="553998"/>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Seien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freundlich</a:t>
            </a:r>
            <a:r>
              <a:rPr lang="en-US" sz="1200" dirty="0">
                <a:latin typeface="Lato Regular" panose="020F0502020204030203" pitchFamily="34" charset="0"/>
                <a:ea typeface="Lato Regular" panose="020F0502020204030203" pitchFamily="34" charset="0"/>
                <a:cs typeface="Lato Regular" panose="020F0502020204030203" pitchFamily="34" charset="0"/>
              </a:rPr>
              <a:t> – und: </a:t>
            </a:r>
            <a:r>
              <a:rPr lang="en-US" sz="1200" dirty="0" err="1">
                <a:latin typeface="Lato Regular" panose="020F0502020204030203" pitchFamily="34" charset="0"/>
                <a:ea typeface="Lato Regular" panose="020F0502020204030203" pitchFamily="34" charset="0"/>
                <a:cs typeface="Lato Regular" panose="020F0502020204030203" pitchFamily="34" charset="0"/>
              </a:rPr>
              <a:t>Lächeln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a:latin typeface="Lato Regular" panose="020F0502020204030203" pitchFamily="34" charset="0"/>
                <a:ea typeface="Lato Regular" panose="020F0502020204030203" pitchFamily="34" charset="0"/>
                <a:cs typeface="Lato Regular" panose="020F0502020204030203" pitchFamily="34" charset="0"/>
                <a:sym typeface="Wingdings" panose="05000000000000000000" pitchFamily="2" charset="2"/>
              </a:rPr>
              <a:t></a:t>
            </a:r>
          </a:p>
          <a:p>
            <a:r>
              <a:rPr lang="en-US" sz="1200" dirty="0" err="1">
                <a:latin typeface="Lato Regular" panose="020F0502020204030203" pitchFamily="34" charset="0"/>
                <a:ea typeface="Lato Regular" panose="020F0502020204030203" pitchFamily="34" charset="0"/>
                <a:cs typeface="Lato Regular" panose="020F0502020204030203" pitchFamily="34" charset="0"/>
                <a:sym typeface="Wingdings" panose="05000000000000000000" pitchFamily="2" charset="2"/>
              </a:rPr>
              <a:t>Ihre</a:t>
            </a:r>
            <a:r>
              <a:rPr lang="en-US" sz="1200" dirty="0">
                <a:latin typeface="Lato Regular" panose="020F0502020204030203" pitchFamily="34" charset="0"/>
                <a:ea typeface="Lato Regular" panose="020F0502020204030203" pitchFamily="34" charset="0"/>
                <a:cs typeface="Lato Regular" panose="020F0502020204030203" pitchFamily="34" charset="0"/>
                <a:sym typeface="Wingdings" panose="05000000000000000000" pitchFamily="2" charset="2"/>
              </a:rPr>
              <a:t> Emotion </a:t>
            </a:r>
            <a:r>
              <a:rPr lang="en-US" sz="1200" dirty="0" err="1">
                <a:latin typeface="Lato Regular" panose="020F0502020204030203" pitchFamily="34" charset="0"/>
                <a:ea typeface="Lato Regular" panose="020F0502020204030203" pitchFamily="34" charset="0"/>
                <a:cs typeface="Lato Regular" panose="020F0502020204030203" pitchFamily="34" charset="0"/>
                <a:sym typeface="Wingdings" panose="05000000000000000000" pitchFamily="2" charset="2"/>
              </a:rPr>
              <a:t>kommt</a:t>
            </a:r>
            <a:r>
              <a:rPr lang="en-US" sz="1200" dirty="0">
                <a:latin typeface="Lato Regular" panose="020F0502020204030203" pitchFamily="34" charset="0"/>
                <a:ea typeface="Lato Regular" panose="020F0502020204030203" pitchFamily="34" charset="0"/>
                <a:cs typeface="Lato Regular" panose="020F0502020204030203" pitchFamily="34" charset="0"/>
                <a:sym typeface="Wingdings" panose="05000000000000000000" pitchFamily="2" charset="2"/>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sym typeface="Wingdings" panose="05000000000000000000" pitchFamily="2" charset="2"/>
              </a:rPr>
              <a:t>beim</a:t>
            </a:r>
            <a:r>
              <a:rPr lang="en-US" sz="1200" dirty="0">
                <a:latin typeface="Lato Regular" panose="020F0502020204030203" pitchFamily="34" charset="0"/>
                <a:ea typeface="Lato Regular" panose="020F0502020204030203" pitchFamily="34" charset="0"/>
                <a:cs typeface="Lato Regular" panose="020F0502020204030203" pitchFamily="34" charset="0"/>
                <a:sym typeface="Wingdings" panose="05000000000000000000" pitchFamily="2" charset="2"/>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sym typeface="Wingdings" panose="05000000000000000000" pitchFamily="2" charset="2"/>
              </a:rPr>
              <a:t>Gesprächspartner</a:t>
            </a:r>
            <a:r>
              <a:rPr lang="en-US" sz="1200" dirty="0">
                <a:latin typeface="Lato Regular" panose="020F0502020204030203" pitchFamily="34" charset="0"/>
                <a:ea typeface="Lato Regular" panose="020F0502020204030203" pitchFamily="34" charset="0"/>
                <a:cs typeface="Lato Regular" panose="020F0502020204030203" pitchFamily="34" charset="0"/>
                <a:sym typeface="Wingdings" panose="05000000000000000000" pitchFamily="2" charset="2"/>
              </a:rPr>
              <a:t> an.</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8" name="TextBox 12">
            <a:extLst/>
          </p:cNvPr>
          <p:cNvSpPr txBox="1"/>
          <p:nvPr/>
        </p:nvSpPr>
        <p:spPr>
          <a:xfrm>
            <a:off x="7924169" y="5366935"/>
            <a:ext cx="1431482"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UNMOTIVIERT</a:t>
            </a:r>
          </a:p>
        </p:txBody>
      </p:sp>
      <p:sp>
        <p:nvSpPr>
          <p:cNvPr id="29" name="TextBox 13">
            <a:extLst/>
          </p:cNvPr>
          <p:cNvSpPr txBox="1"/>
          <p:nvPr/>
        </p:nvSpPr>
        <p:spPr>
          <a:xfrm>
            <a:off x="7924169" y="5675000"/>
            <a:ext cx="3127465" cy="369332"/>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Wenn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unmotiviert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telefonieren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bemerkt</a:t>
            </a:r>
            <a:r>
              <a:rPr lang="en-US" sz="1200" dirty="0">
                <a:latin typeface="Lato Regular" panose="020F0502020204030203" pitchFamily="34" charset="0"/>
                <a:ea typeface="Lato Regular" panose="020F0502020204030203" pitchFamily="34" charset="0"/>
                <a:cs typeface="Lato Regular" panose="020F0502020204030203" pitchFamily="34" charset="0"/>
              </a:rPr>
              <a:t> der </a:t>
            </a:r>
            <a:r>
              <a:rPr lang="en-US" sz="1200" dirty="0" err="1">
                <a:latin typeface="Lato Regular" panose="020F0502020204030203" pitchFamily="34" charset="0"/>
                <a:ea typeface="Lato Regular" panose="020F0502020204030203" pitchFamily="34" charset="0"/>
                <a:cs typeface="Lato Regular" panose="020F0502020204030203" pitchFamily="34" charset="0"/>
              </a:rPr>
              <a:t>Gegenüber</a:t>
            </a:r>
            <a:r>
              <a:rPr lang="en-US" sz="1200" dirty="0">
                <a:latin typeface="Lato Regular" panose="020F0502020204030203" pitchFamily="34" charset="0"/>
                <a:ea typeface="Lato Regular" panose="020F0502020204030203" pitchFamily="34" charset="0"/>
                <a:cs typeface="Lato Regular" panose="020F0502020204030203" pitchFamily="34" charset="0"/>
              </a:rPr>
              <a:t> dies </a:t>
            </a:r>
            <a:r>
              <a:rPr lang="en-US" sz="1200" dirty="0" err="1">
                <a:latin typeface="Lato Regular" panose="020F0502020204030203" pitchFamily="34" charset="0"/>
                <a:ea typeface="Lato Regular" panose="020F0502020204030203" pitchFamily="34" charset="0"/>
                <a:cs typeface="Lato Regular" panose="020F0502020204030203" pitchFamily="34" charset="0"/>
              </a:rPr>
              <a:t>sofort</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31"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58596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898" b="28898"/>
          <a:stretch>
            <a:fillRect/>
          </a:stretch>
        </p:blipFill>
        <p:spPr/>
      </p:pic>
      <p:sp>
        <p:nvSpPr>
          <p:cNvPr id="5" name="Shape 5206">
            <a:extLst>
              <a:ext uri="{FF2B5EF4-FFF2-40B4-BE49-F238E27FC236}">
                <a16:creationId xmlns:a16="http://schemas.microsoft.com/office/drawing/2014/main" id="{D269ABCA-EE42-4E10-A68C-F492CAA0681B}"/>
              </a:ext>
            </a:extLst>
          </p:cNvPr>
          <p:cNvSpPr/>
          <p:nvPr/>
        </p:nvSpPr>
        <p:spPr>
          <a:xfrm>
            <a:off x="635962" y="3620346"/>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6" name="Shape 5210">
            <a:extLst>
              <a:ext uri="{FF2B5EF4-FFF2-40B4-BE49-F238E27FC236}">
                <a16:creationId xmlns:a16="http://schemas.microsoft.com/office/drawing/2014/main" id="{9271DD24-87AE-4B37-B9D2-A5A08DF223AA}"/>
              </a:ext>
            </a:extLst>
          </p:cNvPr>
          <p:cNvSpPr/>
          <p:nvPr/>
        </p:nvSpPr>
        <p:spPr>
          <a:xfrm>
            <a:off x="6386133" y="3620349"/>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7" name="Shape 5225">
            <a:extLst>
              <a:ext uri="{FF2B5EF4-FFF2-40B4-BE49-F238E27FC236}">
                <a16:creationId xmlns:a16="http://schemas.microsoft.com/office/drawing/2014/main" id="{12DB5300-9C0E-41A9-8E2D-7958D1483C88}"/>
              </a:ext>
            </a:extLst>
          </p:cNvPr>
          <p:cNvSpPr/>
          <p:nvPr/>
        </p:nvSpPr>
        <p:spPr>
          <a:xfrm>
            <a:off x="791811" y="3769942"/>
            <a:ext cx="982376" cy="983029"/>
          </a:xfrm>
          <a:prstGeom prst="rect">
            <a:avLst/>
          </a:prstGeom>
          <a:solidFill>
            <a:srgbClr val="00B05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8" name="Shape 5234">
            <a:extLst>
              <a:ext uri="{FF2B5EF4-FFF2-40B4-BE49-F238E27FC236}">
                <a16:creationId xmlns:a16="http://schemas.microsoft.com/office/drawing/2014/main" id="{5387C267-A321-4758-A772-1E295452FE97}"/>
              </a:ext>
            </a:extLst>
          </p:cNvPr>
          <p:cNvSpPr/>
          <p:nvPr/>
        </p:nvSpPr>
        <p:spPr>
          <a:xfrm>
            <a:off x="6541982" y="3769942"/>
            <a:ext cx="982376" cy="983029"/>
          </a:xfrm>
          <a:prstGeom prst="rect">
            <a:avLst/>
          </a:prstGeom>
          <a:solidFill>
            <a:srgbClr val="FF000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1" name="TextBox 10">
            <a:extLst>
              <a:ext uri="{FF2B5EF4-FFF2-40B4-BE49-F238E27FC236}">
                <a16:creationId xmlns:a16="http://schemas.microsoft.com/office/drawing/2014/main" id="{E06D1322-5F2B-4A64-A645-DA7255F4B856}"/>
              </a:ext>
            </a:extLst>
          </p:cNvPr>
          <p:cNvSpPr txBox="1"/>
          <p:nvPr/>
        </p:nvSpPr>
        <p:spPr>
          <a:xfrm>
            <a:off x="2167072" y="3905282"/>
            <a:ext cx="1865895"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GUTES BENEHMEN</a:t>
            </a:r>
          </a:p>
        </p:txBody>
      </p:sp>
      <p:sp>
        <p:nvSpPr>
          <p:cNvPr id="12" name="TextBox 11">
            <a:extLst>
              <a:ext uri="{FF2B5EF4-FFF2-40B4-BE49-F238E27FC236}">
                <a16:creationId xmlns:a16="http://schemas.microsoft.com/office/drawing/2014/main" id="{A44ECFF1-B059-4303-821C-8B7FB1E42B33}"/>
              </a:ext>
            </a:extLst>
          </p:cNvPr>
          <p:cNvSpPr txBox="1"/>
          <p:nvPr/>
        </p:nvSpPr>
        <p:spPr>
          <a:xfrm>
            <a:off x="2167072" y="4213347"/>
            <a:ext cx="3127465" cy="369332"/>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Jederzeit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freundlich</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bleiben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achten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auf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einen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ruhigen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Hintergrund</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a:extLst>
              <a:ext uri="{FF2B5EF4-FFF2-40B4-BE49-F238E27FC236}">
                <a16:creationId xmlns:a16="http://schemas.microsoft.com/office/drawing/2014/main" id="{20682C59-3BAF-43E4-ADEA-2DA680E16112}"/>
              </a:ext>
            </a:extLst>
          </p:cNvPr>
          <p:cNvSpPr txBox="1"/>
          <p:nvPr/>
        </p:nvSpPr>
        <p:spPr>
          <a:xfrm>
            <a:off x="7917243" y="3905282"/>
            <a:ext cx="1752083"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STÖRGERÄUSCHE</a:t>
            </a:r>
          </a:p>
        </p:txBody>
      </p:sp>
      <p:sp>
        <p:nvSpPr>
          <p:cNvPr id="14" name="TextBox 13">
            <a:extLst>
              <a:ext uri="{FF2B5EF4-FFF2-40B4-BE49-F238E27FC236}">
                <a16:creationId xmlns:a16="http://schemas.microsoft.com/office/drawing/2014/main" id="{007213EA-682A-482F-8AE6-0B6B72C83589}"/>
              </a:ext>
            </a:extLst>
          </p:cNvPr>
          <p:cNvSpPr txBox="1"/>
          <p:nvPr/>
        </p:nvSpPr>
        <p:spPr>
          <a:xfrm>
            <a:off x="7917243" y="4213347"/>
            <a:ext cx="3127465" cy="369332"/>
          </a:xfrm>
          <a:prstGeom prst="rect">
            <a:avLst/>
          </a:prstGeom>
          <a:noFill/>
        </p:spPr>
        <p:txBody>
          <a:bodyPr wrap="square" lIns="0" tIns="0" rIns="0" bIns="0" rtlCol="0">
            <a:spAutoFit/>
          </a:bodyPr>
          <a:lstStyle/>
          <a:p>
            <a:r>
              <a:rPr lang="en-US" sz="1200" dirty="0">
                <a:latin typeface="Lato Regular" panose="020F0502020204030203" pitchFamily="34" charset="0"/>
                <a:ea typeface="Lato Regular" panose="020F0502020204030203" pitchFamily="34" charset="0"/>
                <a:cs typeface="Lato Regular" panose="020F0502020204030203" pitchFamily="34" charset="0"/>
              </a:rPr>
              <a:t>Essen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200" dirty="0">
                <a:latin typeface="Lato Regular" panose="020F0502020204030203" pitchFamily="34" charset="0"/>
                <a:ea typeface="Lato Regular" panose="020F0502020204030203" pitchFamily="34" charset="0"/>
                <a:cs typeface="Lato Regular" panose="020F0502020204030203" pitchFamily="34" charset="0"/>
              </a:rPr>
              <a:t> am </a:t>
            </a:r>
            <a:r>
              <a:rPr lang="en-US" sz="1200" dirty="0" err="1">
                <a:latin typeface="Lato Regular" panose="020F0502020204030203" pitchFamily="34" charset="0"/>
                <a:ea typeface="Lato Regular" panose="020F0502020204030203" pitchFamily="34" charset="0"/>
                <a:cs typeface="Lato Regular" panose="020F0502020204030203" pitchFamily="34" charset="0"/>
              </a:rPr>
              <a:t>Telefon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auch</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keinen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Kaugummi</a:t>
            </a:r>
            <a:r>
              <a:rPr lang="en-US" sz="1200" dirty="0">
                <a:latin typeface="Lato Regular" panose="020F0502020204030203" pitchFamily="34" charset="0"/>
                <a:ea typeface="Lato Regular" panose="020F0502020204030203" pitchFamily="34" charset="0"/>
                <a:cs typeface="Lato Regular" panose="020F0502020204030203" pitchFamily="34" charset="0"/>
              </a:rPr>
              <a:t>) und </a:t>
            </a:r>
            <a:r>
              <a:rPr lang="en-US" sz="1200" dirty="0" err="1">
                <a:latin typeface="Lato Regular" panose="020F0502020204030203" pitchFamily="34" charset="0"/>
                <a:ea typeface="Lato Regular" panose="020F0502020204030203" pitchFamily="34" charset="0"/>
                <a:cs typeface="Lato Regular" panose="020F0502020204030203" pitchFamily="34" charset="0"/>
              </a:rPr>
              <a:t>hören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keine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Musik</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a:extLst>
              <a:ext uri="{FF2B5EF4-FFF2-40B4-BE49-F238E27FC236}">
                <a16:creationId xmlns:a16="http://schemas.microsoft.com/office/drawing/2014/main" id="{589B6597-0B78-47B0-BD23-41F31767EE01}"/>
              </a:ext>
            </a:extLst>
          </p:cNvPr>
          <p:cNvSpPr txBox="1"/>
          <p:nvPr/>
        </p:nvSpPr>
        <p:spPr>
          <a:xfrm>
            <a:off x="554843" y="1249689"/>
            <a:ext cx="4159793" cy="1231106"/>
          </a:xfrm>
          <a:prstGeom prst="rect">
            <a:avLst/>
          </a:prstGeom>
          <a:noFill/>
        </p:spPr>
        <p:txBody>
          <a:bodyPr wrap="none" lIns="0" tIns="0" rIns="0" bIns="0" rtlCol="0">
            <a:spAutoFit/>
          </a:bodyPr>
          <a:lstStyle/>
          <a:p>
            <a:r>
              <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Dos and Don‘ts </a:t>
            </a:r>
          </a:p>
          <a:p>
            <a:r>
              <a:rPr lang="en-US" sz="4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beim</a:t>
            </a:r>
            <a:r>
              <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 </a:t>
            </a:r>
            <a:r>
              <a:rPr lang="en-US" sz="4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Telefonieren</a:t>
            </a:r>
            <a:endPar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7" name="Rectangle 16">
            <a:extLst>
              <a:ext uri="{FF2B5EF4-FFF2-40B4-BE49-F238E27FC236}">
                <a16:creationId xmlns:a16="http://schemas.microsoft.com/office/drawing/2014/main" id="{93E610B7-3E3B-4A29-99A8-64EF093B208A}"/>
              </a:ext>
            </a:extLst>
          </p:cNvPr>
          <p:cNvSpPr/>
          <p:nvPr/>
        </p:nvSpPr>
        <p:spPr>
          <a:xfrm>
            <a:off x="553173" y="2574975"/>
            <a:ext cx="1221013" cy="55416"/>
          </a:xfrm>
          <a:prstGeom prst="rect">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Shape 5206">
            <a:extLst/>
          </p:cNvPr>
          <p:cNvSpPr/>
          <p:nvPr/>
        </p:nvSpPr>
        <p:spPr>
          <a:xfrm>
            <a:off x="642888" y="5081999"/>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21" name="Shape 5210">
            <a:extLst/>
          </p:cNvPr>
          <p:cNvSpPr/>
          <p:nvPr/>
        </p:nvSpPr>
        <p:spPr>
          <a:xfrm>
            <a:off x="6393059" y="5082002"/>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22" name="Shape 5225">
            <a:extLst/>
          </p:cNvPr>
          <p:cNvSpPr/>
          <p:nvPr/>
        </p:nvSpPr>
        <p:spPr>
          <a:xfrm>
            <a:off x="798737" y="5231595"/>
            <a:ext cx="982376" cy="983029"/>
          </a:xfrm>
          <a:prstGeom prst="rect">
            <a:avLst/>
          </a:prstGeom>
          <a:solidFill>
            <a:srgbClr val="00B05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3" name="Shape 5234">
            <a:extLst/>
          </p:cNvPr>
          <p:cNvSpPr/>
          <p:nvPr/>
        </p:nvSpPr>
        <p:spPr>
          <a:xfrm>
            <a:off x="6548908" y="5231595"/>
            <a:ext cx="982376" cy="983029"/>
          </a:xfrm>
          <a:prstGeom prst="rect">
            <a:avLst/>
          </a:prstGeom>
          <a:solidFill>
            <a:srgbClr val="FF000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6" name="TextBox 10">
            <a:extLst/>
          </p:cNvPr>
          <p:cNvSpPr txBox="1"/>
          <p:nvPr/>
        </p:nvSpPr>
        <p:spPr>
          <a:xfrm>
            <a:off x="2173998" y="5366935"/>
            <a:ext cx="750205"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INHALT</a:t>
            </a:r>
          </a:p>
        </p:txBody>
      </p:sp>
      <p:sp>
        <p:nvSpPr>
          <p:cNvPr id="27" name="TextBox 11">
            <a:extLst/>
          </p:cNvPr>
          <p:cNvSpPr txBox="1"/>
          <p:nvPr/>
        </p:nvSpPr>
        <p:spPr>
          <a:xfrm>
            <a:off x="2173998" y="5675000"/>
            <a:ext cx="3127465" cy="369332"/>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Klären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alle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nötigen</a:t>
            </a:r>
            <a:r>
              <a:rPr lang="en-US" sz="1200" dirty="0">
                <a:latin typeface="Lato Regular" panose="020F0502020204030203" pitchFamily="34" charset="0"/>
                <a:ea typeface="Lato Regular" panose="020F0502020204030203" pitchFamily="34" charset="0"/>
                <a:cs typeface="Lato Regular" panose="020F0502020204030203" pitchFamily="34" charset="0"/>
              </a:rPr>
              <a:t> W-</a:t>
            </a:r>
            <a:r>
              <a:rPr lang="en-US" sz="1200" dirty="0" err="1">
                <a:latin typeface="Lato Regular" panose="020F0502020204030203" pitchFamily="34" charset="0"/>
                <a:ea typeface="Lato Regular" panose="020F0502020204030203" pitchFamily="34" charset="0"/>
                <a:cs typeface="Lato Regular" panose="020F0502020204030203" pitchFamily="34" charset="0"/>
              </a:rPr>
              <a:t>Fragen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Wer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soll</a:t>
            </a:r>
            <a:r>
              <a:rPr lang="en-US" sz="1200" dirty="0">
                <a:latin typeface="Lato Regular" panose="020F0502020204030203" pitchFamily="34" charset="0"/>
                <a:ea typeface="Lato Regular" panose="020F0502020204030203" pitchFamily="34" charset="0"/>
                <a:cs typeface="Lato Regular" panose="020F0502020204030203" pitchFamily="34" charset="0"/>
              </a:rPr>
              <a:t> Was </a:t>
            </a:r>
            <a:r>
              <a:rPr lang="en-US" sz="1200" dirty="0" err="1">
                <a:latin typeface="Lato Regular" panose="020F0502020204030203" pitchFamily="34" charset="0"/>
                <a:ea typeface="Lato Regular" panose="020F0502020204030203" pitchFamily="34" charset="0"/>
                <a:cs typeface="Lato Regular" panose="020F0502020204030203" pitchFamily="34" charset="0"/>
              </a:rPr>
              <a:t>bis</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Wann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Wie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tun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Werden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konkret</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8" name="TextBox 12">
            <a:extLst/>
          </p:cNvPr>
          <p:cNvSpPr txBox="1"/>
          <p:nvPr/>
        </p:nvSpPr>
        <p:spPr>
          <a:xfrm>
            <a:off x="7924169" y="5366935"/>
            <a:ext cx="1713611"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UNKLAR BLEIBEN</a:t>
            </a:r>
          </a:p>
        </p:txBody>
      </p:sp>
      <p:sp>
        <p:nvSpPr>
          <p:cNvPr id="29" name="TextBox 13">
            <a:extLst/>
          </p:cNvPr>
          <p:cNvSpPr txBox="1"/>
          <p:nvPr/>
        </p:nvSpPr>
        <p:spPr>
          <a:xfrm>
            <a:off x="7924169" y="5675000"/>
            <a:ext cx="3127465" cy="553998"/>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Bleiben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ungenau</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oder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wenig</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konkret</a:t>
            </a:r>
            <a:r>
              <a:rPr lang="en-US" sz="1200" dirty="0">
                <a:latin typeface="Lato Regular" panose="020F0502020204030203" pitchFamily="34" charset="0"/>
                <a:ea typeface="Lato Regular" panose="020F0502020204030203" pitchFamily="34" charset="0"/>
                <a:cs typeface="Lato Regular" panose="020F0502020204030203" pitchFamily="34" charset="0"/>
              </a:rPr>
              <a:t>. Das </a:t>
            </a:r>
            <a:r>
              <a:rPr lang="en-US" sz="1200" dirty="0" err="1">
                <a:latin typeface="Lato Regular" panose="020F0502020204030203" pitchFamily="34" charset="0"/>
                <a:ea typeface="Lato Regular" panose="020F0502020204030203" pitchFamily="34" charset="0"/>
                <a:cs typeface="Lato Regular" panose="020F0502020204030203" pitchFamily="34" charset="0"/>
              </a:rPr>
              <a:t>bringt</a:t>
            </a:r>
            <a:r>
              <a:rPr lang="en-US" sz="1200" dirty="0">
                <a:latin typeface="Lato Regular" panose="020F0502020204030203" pitchFamily="34" charset="0"/>
                <a:ea typeface="Lato Regular" panose="020F0502020204030203" pitchFamily="34" charset="0"/>
                <a:cs typeface="Lato Regular" panose="020F0502020204030203" pitchFamily="34" charset="0"/>
              </a:rPr>
              <a:t> den </a:t>
            </a:r>
            <a:r>
              <a:rPr lang="en-US" sz="1200" dirty="0" err="1">
                <a:latin typeface="Lato Regular" panose="020F0502020204030203" pitchFamily="34" charset="0"/>
                <a:ea typeface="Lato Regular" panose="020F0502020204030203" pitchFamily="34" charset="0"/>
                <a:cs typeface="Lato Regular" panose="020F0502020204030203" pitchFamily="34" charset="0"/>
              </a:rPr>
              <a:t>Anrufer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im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Zweifelsfall</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weiter</a:t>
            </a:r>
            <a:r>
              <a:rPr lang="en-US"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31"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98878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898" b="28898"/>
          <a:stretch>
            <a:fillRect/>
          </a:stretch>
        </p:blipFill>
        <p:spPr/>
      </p:pic>
      <p:sp>
        <p:nvSpPr>
          <p:cNvPr id="5" name="Shape 5206">
            <a:extLst>
              <a:ext uri="{FF2B5EF4-FFF2-40B4-BE49-F238E27FC236}">
                <a16:creationId xmlns:a16="http://schemas.microsoft.com/office/drawing/2014/main" id="{D269ABCA-EE42-4E10-A68C-F492CAA0681B}"/>
              </a:ext>
            </a:extLst>
          </p:cNvPr>
          <p:cNvSpPr/>
          <p:nvPr/>
        </p:nvSpPr>
        <p:spPr>
          <a:xfrm>
            <a:off x="635962" y="3620346"/>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6" name="Shape 5210">
            <a:extLst>
              <a:ext uri="{FF2B5EF4-FFF2-40B4-BE49-F238E27FC236}">
                <a16:creationId xmlns:a16="http://schemas.microsoft.com/office/drawing/2014/main" id="{9271DD24-87AE-4B37-B9D2-A5A08DF223AA}"/>
              </a:ext>
            </a:extLst>
          </p:cNvPr>
          <p:cNvSpPr/>
          <p:nvPr/>
        </p:nvSpPr>
        <p:spPr>
          <a:xfrm>
            <a:off x="6386133" y="3620349"/>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7" name="Shape 5225">
            <a:extLst>
              <a:ext uri="{FF2B5EF4-FFF2-40B4-BE49-F238E27FC236}">
                <a16:creationId xmlns:a16="http://schemas.microsoft.com/office/drawing/2014/main" id="{12DB5300-9C0E-41A9-8E2D-7958D1483C88}"/>
              </a:ext>
            </a:extLst>
          </p:cNvPr>
          <p:cNvSpPr/>
          <p:nvPr/>
        </p:nvSpPr>
        <p:spPr>
          <a:xfrm>
            <a:off x="791811" y="3769942"/>
            <a:ext cx="982376" cy="983029"/>
          </a:xfrm>
          <a:prstGeom prst="rect">
            <a:avLst/>
          </a:prstGeom>
          <a:solidFill>
            <a:srgbClr val="00B05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8" name="Shape 5234">
            <a:extLst>
              <a:ext uri="{FF2B5EF4-FFF2-40B4-BE49-F238E27FC236}">
                <a16:creationId xmlns:a16="http://schemas.microsoft.com/office/drawing/2014/main" id="{5387C267-A321-4758-A772-1E295452FE97}"/>
              </a:ext>
            </a:extLst>
          </p:cNvPr>
          <p:cNvSpPr/>
          <p:nvPr/>
        </p:nvSpPr>
        <p:spPr>
          <a:xfrm>
            <a:off x="6541982" y="3769942"/>
            <a:ext cx="982376" cy="983029"/>
          </a:xfrm>
          <a:prstGeom prst="rect">
            <a:avLst/>
          </a:prstGeom>
          <a:solidFill>
            <a:srgbClr val="FF000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1" name="TextBox 10">
            <a:extLst>
              <a:ext uri="{FF2B5EF4-FFF2-40B4-BE49-F238E27FC236}">
                <a16:creationId xmlns:a16="http://schemas.microsoft.com/office/drawing/2014/main" id="{E06D1322-5F2B-4A64-A645-DA7255F4B856}"/>
              </a:ext>
            </a:extLst>
          </p:cNvPr>
          <p:cNvSpPr txBox="1"/>
          <p:nvPr/>
        </p:nvSpPr>
        <p:spPr>
          <a:xfrm>
            <a:off x="2167072" y="3905282"/>
            <a:ext cx="2208938"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GEDULD AUFBRINGEN</a:t>
            </a:r>
          </a:p>
        </p:txBody>
      </p:sp>
      <p:sp>
        <p:nvSpPr>
          <p:cNvPr id="12" name="TextBox 11">
            <a:extLst>
              <a:ext uri="{FF2B5EF4-FFF2-40B4-BE49-F238E27FC236}">
                <a16:creationId xmlns:a16="http://schemas.microsoft.com/office/drawing/2014/main" id="{A44ECFF1-B059-4303-821C-8B7FB1E42B33}"/>
              </a:ext>
            </a:extLst>
          </p:cNvPr>
          <p:cNvSpPr txBox="1"/>
          <p:nvPr/>
        </p:nvSpPr>
        <p:spPr>
          <a:xfrm>
            <a:off x="2167072" y="4213347"/>
            <a:ext cx="3127465" cy="553998"/>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Bleiben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auch</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freundlich</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wenn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Kunden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schwatzhaft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sind</a:t>
            </a:r>
            <a:r>
              <a:rPr lang="en-US" sz="1200" dirty="0">
                <a:latin typeface="Lato Regular" panose="020F0502020204030203" pitchFamily="34" charset="0"/>
                <a:ea typeface="Lato Regular" panose="020F0502020204030203" pitchFamily="34" charset="0"/>
                <a:cs typeface="Lato Regular" panose="020F0502020204030203" pitchFamily="34" charset="0"/>
              </a:rPr>
              <a:t>. Den </a:t>
            </a:r>
            <a:r>
              <a:rPr lang="en-US" sz="1200" dirty="0" err="1">
                <a:latin typeface="Lato Regular" panose="020F0502020204030203" pitchFamily="34" charset="0"/>
                <a:ea typeface="Lato Regular" panose="020F0502020204030203" pitchFamily="34" charset="0"/>
                <a:cs typeface="Lato Regular" panose="020F0502020204030203" pitchFamily="34" charset="0"/>
              </a:rPr>
              <a:t>Anrufer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dezent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darauf</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hinweisen</a:t>
            </a:r>
            <a:r>
              <a:rPr lang="en-US"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a:extLst>
              <a:ext uri="{FF2B5EF4-FFF2-40B4-BE49-F238E27FC236}">
                <a16:creationId xmlns:a16="http://schemas.microsoft.com/office/drawing/2014/main" id="{20682C59-3BAF-43E4-ADEA-2DA680E16112}"/>
              </a:ext>
            </a:extLst>
          </p:cNvPr>
          <p:cNvSpPr txBox="1"/>
          <p:nvPr/>
        </p:nvSpPr>
        <p:spPr>
          <a:xfrm>
            <a:off x="7917243" y="3905282"/>
            <a:ext cx="1641475"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UNTERBRECHEN</a:t>
            </a:r>
          </a:p>
        </p:txBody>
      </p:sp>
      <p:sp>
        <p:nvSpPr>
          <p:cNvPr id="14" name="TextBox 13">
            <a:extLst>
              <a:ext uri="{FF2B5EF4-FFF2-40B4-BE49-F238E27FC236}">
                <a16:creationId xmlns:a16="http://schemas.microsoft.com/office/drawing/2014/main" id="{007213EA-682A-482F-8AE6-0B6B72C83589}"/>
              </a:ext>
            </a:extLst>
          </p:cNvPr>
          <p:cNvSpPr txBox="1"/>
          <p:nvPr/>
        </p:nvSpPr>
        <p:spPr>
          <a:xfrm>
            <a:off x="7917243" y="4213347"/>
            <a:ext cx="3127465" cy="369332"/>
          </a:xfrm>
          <a:prstGeom prst="rect">
            <a:avLst/>
          </a:prstGeom>
          <a:noFill/>
        </p:spPr>
        <p:txBody>
          <a:bodyPr wrap="square" lIns="0" tIns="0" rIns="0" bIns="0" rtlCol="0">
            <a:spAutoFit/>
          </a:bodyPr>
          <a:lstStyle/>
          <a:p>
            <a:r>
              <a:rPr lang="en-US" sz="1200" dirty="0">
                <a:latin typeface="Lato Regular" panose="020F0502020204030203" pitchFamily="34" charset="0"/>
                <a:ea typeface="Lato Regular" panose="020F0502020204030203" pitchFamily="34" charset="0"/>
                <a:cs typeface="Lato Regular" panose="020F0502020204030203" pitchFamily="34" charset="0"/>
              </a:rPr>
              <a:t>Lassen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einen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Anrufer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ausreden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Unterbrechen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kommt</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selten</a:t>
            </a:r>
            <a:r>
              <a:rPr lang="en-US" sz="1200" dirty="0">
                <a:latin typeface="Lato Regular" panose="020F0502020204030203" pitchFamily="34" charset="0"/>
                <a:ea typeface="Lato Regular" panose="020F0502020204030203" pitchFamily="34" charset="0"/>
                <a:cs typeface="Lato Regular" panose="020F0502020204030203" pitchFamily="34" charset="0"/>
              </a:rPr>
              <a:t> gut an.</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a:extLst>
              <a:ext uri="{FF2B5EF4-FFF2-40B4-BE49-F238E27FC236}">
                <a16:creationId xmlns:a16="http://schemas.microsoft.com/office/drawing/2014/main" id="{589B6597-0B78-47B0-BD23-41F31767EE01}"/>
              </a:ext>
            </a:extLst>
          </p:cNvPr>
          <p:cNvSpPr txBox="1"/>
          <p:nvPr/>
        </p:nvSpPr>
        <p:spPr>
          <a:xfrm>
            <a:off x="554843" y="1249689"/>
            <a:ext cx="4159793" cy="1231106"/>
          </a:xfrm>
          <a:prstGeom prst="rect">
            <a:avLst/>
          </a:prstGeom>
          <a:noFill/>
        </p:spPr>
        <p:txBody>
          <a:bodyPr wrap="none" lIns="0" tIns="0" rIns="0" bIns="0" rtlCol="0">
            <a:spAutoFit/>
          </a:bodyPr>
          <a:lstStyle/>
          <a:p>
            <a:r>
              <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Dos and Don‘ts </a:t>
            </a:r>
          </a:p>
          <a:p>
            <a:r>
              <a:rPr lang="en-US" sz="4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beim</a:t>
            </a:r>
            <a:r>
              <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 </a:t>
            </a:r>
            <a:r>
              <a:rPr lang="en-US" sz="4000" dirty="0" err="1">
                <a:solidFill>
                  <a:schemeClr val="accent1"/>
                </a:solidFill>
                <a:latin typeface="Lato Bold" panose="020F0502020204030203" pitchFamily="34" charset="0"/>
                <a:ea typeface="Lato Bold" panose="020F0502020204030203" pitchFamily="34" charset="0"/>
                <a:cs typeface="Lato Bold" panose="020F0502020204030203" pitchFamily="34" charset="0"/>
              </a:rPr>
              <a:t>Telefonieren</a:t>
            </a:r>
            <a:endParaRPr lang="en-US" sz="4000"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7" name="Rectangle 16">
            <a:extLst>
              <a:ext uri="{FF2B5EF4-FFF2-40B4-BE49-F238E27FC236}">
                <a16:creationId xmlns:a16="http://schemas.microsoft.com/office/drawing/2014/main" id="{93E610B7-3E3B-4A29-99A8-64EF093B208A}"/>
              </a:ext>
            </a:extLst>
          </p:cNvPr>
          <p:cNvSpPr/>
          <p:nvPr/>
        </p:nvSpPr>
        <p:spPr>
          <a:xfrm>
            <a:off x="553173" y="2574975"/>
            <a:ext cx="1221013" cy="55416"/>
          </a:xfrm>
          <a:prstGeom prst="rect">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Shape 5206">
            <a:extLst/>
          </p:cNvPr>
          <p:cNvSpPr/>
          <p:nvPr/>
        </p:nvSpPr>
        <p:spPr>
          <a:xfrm>
            <a:off x="642888" y="5081999"/>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21" name="Shape 5210">
            <a:extLst/>
          </p:cNvPr>
          <p:cNvSpPr/>
          <p:nvPr/>
        </p:nvSpPr>
        <p:spPr>
          <a:xfrm>
            <a:off x="6393059" y="5082002"/>
            <a:ext cx="5051460" cy="1282223"/>
          </a:xfrm>
          <a:prstGeom prst="rect">
            <a:avLst/>
          </a:prstGeom>
          <a:noFill/>
          <a:ln w="12700">
            <a:solidFill>
              <a:schemeClr val="tx2">
                <a:lumMod val="20000"/>
                <a:lumOff val="80000"/>
                <a:alpha val="41000"/>
              </a:schemeClr>
            </a:solidFill>
            <a:miter lim="400000"/>
          </a:ln>
          <a:effectLst>
            <a:outerShdw blurRad="25400" dist="38100" dir="2805930" rotWithShape="0">
              <a:srgbClr val="000000">
                <a:alpha val="17053"/>
              </a:srgbClr>
            </a:outerShdw>
          </a:effectLst>
        </p:spPr>
        <p:txBody>
          <a:bodyPr lIns="25401" tIns="25401" rIns="25401" bIns="25401" anchor="ctr"/>
          <a:lstStyle/>
          <a:p>
            <a:pPr>
              <a:defRPr sz="3200">
                <a:solidFill>
                  <a:srgbClr val="FFFFFF"/>
                </a:solidFill>
              </a:defRPr>
            </a:pPr>
            <a:endParaRPr sz="1600"/>
          </a:p>
        </p:txBody>
      </p:sp>
      <p:sp>
        <p:nvSpPr>
          <p:cNvPr id="22" name="Shape 5225">
            <a:extLst/>
          </p:cNvPr>
          <p:cNvSpPr/>
          <p:nvPr/>
        </p:nvSpPr>
        <p:spPr>
          <a:xfrm>
            <a:off x="798737" y="5231595"/>
            <a:ext cx="982376" cy="983029"/>
          </a:xfrm>
          <a:prstGeom prst="rect">
            <a:avLst/>
          </a:prstGeom>
          <a:solidFill>
            <a:srgbClr val="00B05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3" name="Shape 5234">
            <a:extLst/>
          </p:cNvPr>
          <p:cNvSpPr/>
          <p:nvPr/>
        </p:nvSpPr>
        <p:spPr>
          <a:xfrm>
            <a:off x="6548908" y="5231595"/>
            <a:ext cx="982376" cy="983029"/>
          </a:xfrm>
          <a:prstGeom prst="rect">
            <a:avLst/>
          </a:prstGeom>
          <a:solidFill>
            <a:srgbClr val="FF0000"/>
          </a:solidFill>
          <a:ln w="12700" cap="flat">
            <a:noFill/>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6" name="TextBox 10">
            <a:extLst/>
          </p:cNvPr>
          <p:cNvSpPr txBox="1"/>
          <p:nvPr/>
        </p:nvSpPr>
        <p:spPr>
          <a:xfrm>
            <a:off x="2173998" y="5366935"/>
            <a:ext cx="1790555"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FLIESSEND REDEN</a:t>
            </a:r>
          </a:p>
        </p:txBody>
      </p:sp>
      <p:sp>
        <p:nvSpPr>
          <p:cNvPr id="27" name="TextBox 11">
            <a:extLst/>
          </p:cNvPr>
          <p:cNvSpPr txBox="1"/>
          <p:nvPr/>
        </p:nvSpPr>
        <p:spPr>
          <a:xfrm>
            <a:off x="2173998" y="5675000"/>
            <a:ext cx="3127465" cy="553998"/>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Bereiten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sich</a:t>
            </a:r>
            <a:r>
              <a:rPr lang="en-US" sz="1200" dirty="0">
                <a:latin typeface="Lato Regular" panose="020F0502020204030203" pitchFamily="34" charset="0"/>
                <a:ea typeface="Lato Regular" panose="020F0502020204030203" pitchFamily="34" charset="0"/>
                <a:cs typeface="Lato Regular" panose="020F0502020204030203" pitchFamily="34" charset="0"/>
              </a:rPr>
              <a:t> auf </a:t>
            </a:r>
            <a:r>
              <a:rPr lang="en-US" sz="1200" dirty="0" err="1">
                <a:latin typeface="Lato Regular" panose="020F0502020204030203" pitchFamily="34" charset="0"/>
                <a:ea typeface="Lato Regular" panose="020F0502020204030203" pitchFamily="34" charset="0"/>
                <a:cs typeface="Lato Regular" panose="020F0502020204030203" pitchFamily="34" charset="0"/>
              </a:rPr>
              <a:t>ein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Gespräch</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vor</a:t>
            </a:r>
            <a:r>
              <a:rPr lang="en-US" sz="1200" dirty="0">
                <a:latin typeface="Lato Regular" panose="020F0502020204030203" pitchFamily="34" charset="0"/>
                <a:ea typeface="Lato Regular" panose="020F0502020204030203" pitchFamily="34" charset="0"/>
                <a:cs typeface="Lato Regular" panose="020F0502020204030203" pitchFamily="34" charset="0"/>
              </a:rPr>
              <a:t> – den </a:t>
            </a:r>
            <a:r>
              <a:rPr lang="en-US" sz="1200" dirty="0" err="1">
                <a:latin typeface="Lato Regular" panose="020F0502020204030203" pitchFamily="34" charset="0"/>
                <a:ea typeface="Lato Regular" panose="020F0502020204030203" pitchFamily="34" charset="0"/>
                <a:cs typeface="Lato Regular" panose="020F0502020204030203" pitchFamily="34" charset="0"/>
              </a:rPr>
              <a:t>dann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kommen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200" dirty="0">
                <a:latin typeface="Lato Regular" panose="020F0502020204030203" pitchFamily="34" charset="0"/>
                <a:ea typeface="Lato Regular" panose="020F0502020204030203" pitchFamily="34" charset="0"/>
                <a:cs typeface="Lato Regular" panose="020F0502020204030203" pitchFamily="34" charset="0"/>
              </a:rPr>
              <a:t> ins </a:t>
            </a:r>
            <a:r>
              <a:rPr lang="en-US" sz="1200" dirty="0" err="1">
                <a:latin typeface="Lato Regular" panose="020F0502020204030203" pitchFamily="34" charset="0"/>
                <a:ea typeface="Lato Regular" panose="020F0502020204030203" pitchFamily="34" charset="0"/>
                <a:cs typeface="Lato Regular" panose="020F0502020204030203" pitchFamily="34" charset="0"/>
              </a:rPr>
              <a:t>stottern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oder</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müssen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Unterlagen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suchen</a:t>
            </a:r>
            <a:r>
              <a:rPr lang="en-US" sz="1200" dirty="0">
                <a:latin typeface="Lato Regular" panose="020F0502020204030203" pitchFamily="34" charset="0"/>
                <a:ea typeface="Lato Regular" panose="020F0502020204030203" pitchFamily="34" charset="0"/>
                <a:cs typeface="Lato Regular" panose="020F0502020204030203" pitchFamily="34" charset="0"/>
              </a:rPr>
              <a:t>.</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8" name="TextBox 12">
            <a:extLst/>
          </p:cNvPr>
          <p:cNvSpPr txBox="1"/>
          <p:nvPr/>
        </p:nvSpPr>
        <p:spPr>
          <a:xfrm>
            <a:off x="7924169" y="5366935"/>
            <a:ext cx="1652697"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ÄHM ÖHM UMM</a:t>
            </a:r>
          </a:p>
        </p:txBody>
      </p:sp>
      <p:sp>
        <p:nvSpPr>
          <p:cNvPr id="29" name="TextBox 13">
            <a:extLst/>
          </p:cNvPr>
          <p:cNvSpPr txBox="1"/>
          <p:nvPr/>
        </p:nvSpPr>
        <p:spPr>
          <a:xfrm>
            <a:off x="7924169" y="5675000"/>
            <a:ext cx="3127465" cy="553998"/>
          </a:xfrm>
          <a:prstGeom prst="rect">
            <a:avLst/>
          </a:prstGeom>
          <a:noFill/>
        </p:spPr>
        <p:txBody>
          <a:bodyPr wrap="square" lIns="0" tIns="0" rIns="0" bIns="0" rtlCol="0">
            <a:spAutoFit/>
          </a:bodyPr>
          <a:lstStyle/>
          <a:p>
            <a:r>
              <a:rPr lang="en-US" sz="1200" dirty="0" err="1">
                <a:latin typeface="Lato Regular" panose="020F0502020204030203" pitchFamily="34" charset="0"/>
                <a:ea typeface="Lato Regular" panose="020F0502020204030203" pitchFamily="34" charset="0"/>
                <a:cs typeface="Lato Regular" panose="020F0502020204030203" pitchFamily="34" charset="0"/>
              </a:rPr>
              <a:t>Vermeiden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Ähm</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öhm</a:t>
            </a:r>
            <a:r>
              <a:rPr lang="en-US" sz="1200" dirty="0">
                <a:latin typeface="Lato Regular" panose="020F0502020204030203" pitchFamily="34" charset="0"/>
                <a:ea typeface="Lato Regular" panose="020F0502020204030203" pitchFamily="34" charset="0"/>
                <a:cs typeface="Lato Regular" panose="020F0502020204030203" pitchFamily="34" charset="0"/>
              </a:rPr>
              <a:t> und </a:t>
            </a:r>
            <a:r>
              <a:rPr lang="en-US" sz="1200" dirty="0" err="1">
                <a:latin typeface="Lato Regular" panose="020F0502020204030203" pitchFamily="34" charset="0"/>
                <a:ea typeface="Lato Regular" panose="020F0502020204030203" pitchFamily="34" charset="0"/>
                <a:cs typeface="Lato Regular" panose="020F0502020204030203" pitchFamily="34" charset="0"/>
              </a:rPr>
              <a:t>ähnliche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Ausdrücke</a:t>
            </a:r>
            <a:r>
              <a:rPr lang="en-US" sz="1200" dirty="0">
                <a:latin typeface="Lato Regular" panose="020F0502020204030203" pitchFamily="34" charset="0"/>
                <a:ea typeface="Lato Regular" panose="020F0502020204030203" pitchFamily="34" charset="0"/>
                <a:cs typeface="Lato Regular" panose="020F0502020204030203" pitchFamily="34" charset="0"/>
              </a:rPr>
              <a:t>. Das </a:t>
            </a:r>
            <a:r>
              <a:rPr lang="en-US" sz="1200" dirty="0" err="1">
                <a:latin typeface="Lato Regular" panose="020F0502020204030203" pitchFamily="34" charset="0"/>
                <a:ea typeface="Lato Regular" panose="020F0502020204030203" pitchFamily="34" charset="0"/>
                <a:cs typeface="Lato Regular" panose="020F0502020204030203" pitchFamily="34" charset="0"/>
              </a:rPr>
              <a:t>kann</a:t>
            </a:r>
            <a:r>
              <a:rPr lang="en-US" sz="1200" dirty="0">
                <a:latin typeface="Lato Regular" panose="020F0502020204030203" pitchFamily="34" charset="0"/>
                <a:ea typeface="Lato Regular" panose="020F0502020204030203" pitchFamily="34" charset="0"/>
                <a:cs typeface="Lato Regular" panose="020F0502020204030203" pitchFamily="34" charset="0"/>
              </a:rPr>
              <a:t> man </a:t>
            </a:r>
            <a:r>
              <a:rPr lang="en-US" sz="1200" dirty="0" err="1">
                <a:latin typeface="Lato Regular" panose="020F0502020204030203" pitchFamily="34" charset="0"/>
                <a:ea typeface="Lato Regular" panose="020F0502020204030203" pitchFamily="34" charset="0"/>
                <a:cs typeface="Lato Regular" panose="020F0502020204030203" pitchFamily="34" charset="0"/>
              </a:rPr>
              <a:t>üben</a:t>
            </a:r>
            <a:r>
              <a:rPr lang="en-US" sz="1200" dirty="0">
                <a:latin typeface="Lato Regular" panose="020F0502020204030203" pitchFamily="34" charset="0"/>
                <a:ea typeface="Lato Regular" panose="020F0502020204030203" pitchFamily="34" charset="0"/>
                <a:cs typeface="Lato Regular" panose="020F0502020204030203" pitchFamily="34" charset="0"/>
              </a:rPr>
              <a:t> – </a:t>
            </a:r>
            <a:r>
              <a:rPr lang="en-US" sz="1200" dirty="0" err="1">
                <a:latin typeface="Lato Regular" panose="020F0502020204030203" pitchFamily="34" charset="0"/>
                <a:ea typeface="Lato Regular" panose="020F0502020204030203" pitchFamily="34" charset="0"/>
                <a:cs typeface="Lato Regular" panose="020F0502020204030203" pitchFamily="34" charset="0"/>
              </a:rPr>
              <a:t>lassen</a:t>
            </a:r>
            <a:r>
              <a:rPr lang="en-US" sz="1200" dirty="0">
                <a:latin typeface="Lato Regular" panose="020F0502020204030203" pitchFamily="34" charset="0"/>
                <a:ea typeface="Lato Regular" panose="020F0502020204030203" pitchFamily="34" charset="0"/>
                <a:cs typeface="Lato Regular" panose="020F0502020204030203" pitchFamily="34" charset="0"/>
              </a:rPr>
              <a:t> Sie </a:t>
            </a:r>
            <a:r>
              <a:rPr lang="en-US" sz="1200" dirty="0" err="1">
                <a:latin typeface="Lato Regular" panose="020F0502020204030203" pitchFamily="34" charset="0"/>
                <a:ea typeface="Lato Regular" panose="020F0502020204030203" pitchFamily="34" charset="0"/>
                <a:cs typeface="Lato Regular" panose="020F0502020204030203" pitchFamily="34" charset="0"/>
              </a:rPr>
              <a:t>Ihre</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Kollegen</a:t>
            </a:r>
            <a:r>
              <a:rPr lang="en-US" sz="1200" dirty="0">
                <a:latin typeface="Lato Regular" panose="020F0502020204030203" pitchFamily="34" charset="0"/>
                <a:ea typeface="Lato Regular" panose="020F0502020204030203" pitchFamily="34" charset="0"/>
                <a:cs typeface="Lato Regular" panose="020F0502020204030203" pitchFamily="34" charset="0"/>
              </a:rPr>
              <a:t> </a:t>
            </a:r>
            <a:r>
              <a:rPr lang="en-US" sz="1200" dirty="0" err="1">
                <a:latin typeface="Lato Regular" panose="020F0502020204030203" pitchFamily="34" charset="0"/>
                <a:ea typeface="Lato Regular" panose="020F0502020204030203" pitchFamily="34" charset="0"/>
                <a:cs typeface="Lato Regular" panose="020F0502020204030203" pitchFamily="34" charset="0"/>
              </a:rPr>
              <a:t>mithören</a:t>
            </a:r>
            <a:endParaRPr lang="en-US"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30"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31"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67312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idx="13"/>
          </p:nvPr>
        </p:nvPicPr>
        <p:blipFill>
          <a:blip r:embed="rId3">
            <a:extLst>
              <a:ext uri="{28A0092B-C50C-407E-A947-70E740481C1C}">
                <a14:useLocalDpi xmlns:a14="http://schemas.microsoft.com/office/drawing/2010/main" val="0"/>
              </a:ext>
            </a:extLst>
          </a:blip>
          <a:srcRect l="16622" r="16622"/>
          <a:stretch>
            <a:fillRect/>
          </a:stretch>
        </p:blipFill>
        <p:spPr/>
      </p:pic>
      <p:sp>
        <p:nvSpPr>
          <p:cNvPr id="9" name="TextBox 8">
            <a:extLst>
              <a:ext uri="{FF2B5EF4-FFF2-40B4-BE49-F238E27FC236}">
                <a16:creationId xmlns:a16="http://schemas.microsoft.com/office/drawing/2014/main" id="{8024C4AE-3D20-498D-A4C8-157817DE9CAB}"/>
              </a:ext>
            </a:extLst>
          </p:cNvPr>
          <p:cNvSpPr txBox="1"/>
          <p:nvPr/>
        </p:nvSpPr>
        <p:spPr>
          <a:xfrm>
            <a:off x="189554" y="4741020"/>
            <a:ext cx="5512728" cy="1846659"/>
          </a:xfrm>
          <a:prstGeom prst="rect">
            <a:avLst/>
          </a:prstGeom>
          <a:noFill/>
        </p:spPr>
        <p:txBody>
          <a:bodyPr wrap="none" lIns="0" tIns="0" rIns="0" bIns="0" rtlCol="0">
            <a:spAutoFit/>
          </a:bodyPr>
          <a:lstStyle/>
          <a:p>
            <a:pPr algn="l"/>
            <a:r>
              <a:rPr lang="en-US" sz="6000" dirty="0">
                <a:latin typeface="Lato Heavy" panose="020F0502020204030203" pitchFamily="34" charset="0"/>
                <a:ea typeface="Lato Heavy" panose="020F0502020204030203" pitchFamily="34" charset="0"/>
                <a:cs typeface="Lato Heavy" panose="020F0502020204030203" pitchFamily="34" charset="0"/>
              </a:rPr>
              <a:t>HERZLICH</a:t>
            </a:r>
          </a:p>
          <a:p>
            <a:pPr algn="l"/>
            <a:r>
              <a:rPr lang="en-US" sz="6000" dirty="0">
                <a:latin typeface="Lato Heavy" panose="020F0502020204030203" pitchFamily="34" charset="0"/>
                <a:ea typeface="Lato Heavy" panose="020F0502020204030203" pitchFamily="34" charset="0"/>
                <a:cs typeface="Lato Heavy" panose="020F0502020204030203" pitchFamily="34" charset="0"/>
              </a:rPr>
              <a:t>WILLKOMMEN</a:t>
            </a:r>
          </a:p>
        </p:txBody>
      </p:sp>
      <p:sp>
        <p:nvSpPr>
          <p:cNvPr id="5" name="TextBox 4">
            <a:extLst>
              <a:ext uri="{FF2B5EF4-FFF2-40B4-BE49-F238E27FC236}">
                <a16:creationId xmlns:a16="http://schemas.microsoft.com/office/drawing/2014/main" id="{0CBB0A13-FBEF-4FFC-9B18-E92C5E6985C6}"/>
              </a:ext>
            </a:extLst>
          </p:cNvPr>
          <p:cNvSpPr txBox="1"/>
          <p:nvPr/>
        </p:nvSpPr>
        <p:spPr>
          <a:xfrm>
            <a:off x="7161378" y="1789043"/>
            <a:ext cx="4342132" cy="1661993"/>
          </a:xfrm>
          <a:prstGeom prst="rect">
            <a:avLst/>
          </a:prstGeom>
          <a:noFill/>
        </p:spPr>
        <p:txBody>
          <a:bodyPr wrap="square" lIns="0" tIns="0" rIns="0" bIns="0" rtlCol="0">
            <a:spAutoFit/>
          </a:bodyPr>
          <a:lstStyle/>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SERVICE</a:t>
            </a:r>
          </a:p>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KOMMUNIKATION</a:t>
            </a:r>
          </a:p>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DATENSCHUTZ</a:t>
            </a:r>
          </a:p>
        </p:txBody>
      </p:sp>
      <p:sp>
        <p:nvSpPr>
          <p:cNvPr id="7" name="Rectangle 6">
            <a:extLst>
              <a:ext uri="{FF2B5EF4-FFF2-40B4-BE49-F238E27FC236}">
                <a16:creationId xmlns:a16="http://schemas.microsoft.com/office/drawing/2014/main" id="{D4CC863F-5F27-4514-B532-29A1B6E25148}"/>
              </a:ext>
            </a:extLst>
          </p:cNvPr>
          <p:cNvSpPr/>
          <p:nvPr/>
        </p:nvSpPr>
        <p:spPr>
          <a:xfrm>
            <a:off x="9721850" y="3451036"/>
            <a:ext cx="1781659" cy="60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47D649-AC17-41FE-810D-E008BC7BBEC8}"/>
              </a:ext>
            </a:extLst>
          </p:cNvPr>
          <p:cNvSpPr txBox="1"/>
          <p:nvPr/>
        </p:nvSpPr>
        <p:spPr>
          <a:xfrm flipH="1">
            <a:off x="7978430" y="4741020"/>
            <a:ext cx="3525080" cy="692497"/>
          </a:xfrm>
          <a:prstGeom prst="rect">
            <a:avLst/>
          </a:prstGeom>
          <a:noFill/>
        </p:spPr>
        <p:txBody>
          <a:bodyPr wrap="square" lIns="0" tIns="0" rIns="0" bIns="0" rtlCol="0">
            <a:spAutoFit/>
          </a:bodyPr>
          <a:lstStyle/>
          <a:p>
            <a:pPr algn="r">
              <a:lnSpc>
                <a:spcPct val="125000"/>
              </a:lnSpc>
            </a:pPr>
            <a:r>
              <a:rPr lang="en-US" sz="1200" dirty="0" err="1">
                <a:latin typeface="Lato Medium" panose="020F0502020204030203" pitchFamily="34" charset="0"/>
                <a:ea typeface="Lato Medium" panose="020F0502020204030203" pitchFamily="34" charset="0"/>
                <a:cs typeface="Lato Medium" panose="020F0502020204030203" pitchFamily="34" charset="0"/>
              </a:rPr>
              <a:t>Vom</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richtigen</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Umgang</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mit</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Kunden</a:t>
            </a:r>
            <a:r>
              <a:rPr lang="en-US" sz="1200" dirty="0">
                <a:latin typeface="Lato Medium" panose="020F0502020204030203" pitchFamily="34" charset="0"/>
                <a:ea typeface="Lato Medium" panose="020F0502020204030203" pitchFamily="34" charset="0"/>
                <a:cs typeface="Lato Medium" panose="020F0502020204030203" pitchFamily="34" charset="0"/>
              </a:rPr>
              <a:t>, </a:t>
            </a:r>
            <a:br>
              <a:rPr lang="en-US" sz="1200" dirty="0">
                <a:latin typeface="Lato Medium" panose="020F0502020204030203" pitchFamily="34" charset="0"/>
                <a:ea typeface="Lato Medium" panose="020F0502020204030203" pitchFamily="34" charset="0"/>
                <a:cs typeface="Lato Medium" panose="020F0502020204030203" pitchFamily="34" charset="0"/>
              </a:rPr>
            </a:br>
            <a:r>
              <a:rPr lang="en-US" sz="1200" dirty="0" err="1">
                <a:latin typeface="Lato Medium" panose="020F0502020204030203" pitchFamily="34" charset="0"/>
                <a:ea typeface="Lato Medium" panose="020F0502020204030203" pitchFamily="34" charset="0"/>
                <a:cs typeface="Lato Medium" panose="020F0502020204030203" pitchFamily="34" charset="0"/>
              </a:rPr>
              <a:t>über</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kommunikative</a:t>
            </a:r>
            <a:r>
              <a:rPr lang="en-US" sz="1200" dirty="0">
                <a:latin typeface="Lato Medium" panose="020F0502020204030203" pitchFamily="34" charset="0"/>
                <a:ea typeface="Lato Medium" panose="020F0502020204030203" pitchFamily="34" charset="0"/>
                <a:cs typeface="Lato Medium" panose="020F0502020204030203" pitchFamily="34" charset="0"/>
              </a:rPr>
              <a:t> Do’s and Don’t </a:t>
            </a:r>
            <a:br>
              <a:rPr lang="en-US" sz="1200" dirty="0">
                <a:latin typeface="Lato Medium" panose="020F0502020204030203" pitchFamily="34" charset="0"/>
                <a:ea typeface="Lato Medium" panose="020F0502020204030203" pitchFamily="34" charset="0"/>
                <a:cs typeface="Lato Medium" panose="020F0502020204030203" pitchFamily="34" charset="0"/>
              </a:rPr>
            </a:br>
            <a:r>
              <a:rPr lang="en-US" sz="1200" dirty="0" err="1">
                <a:latin typeface="Lato Medium" panose="020F0502020204030203" pitchFamily="34" charset="0"/>
                <a:ea typeface="Lato Medium" panose="020F0502020204030203" pitchFamily="34" charset="0"/>
                <a:cs typeface="Lato Medium" panose="020F0502020204030203" pitchFamily="34" charset="0"/>
              </a:rPr>
              <a:t>bis</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hin</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zu</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Datenschutz</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im</a:t>
            </a:r>
            <a:r>
              <a:rPr lang="en-US" sz="1200" dirty="0">
                <a:latin typeface="Lato Medium" panose="020F0502020204030203" pitchFamily="34" charset="0"/>
                <a:ea typeface="Lato Medium" panose="020F0502020204030203" pitchFamily="34" charset="0"/>
                <a:cs typeface="Lato Medium" panose="020F0502020204030203" pitchFamily="34" charset="0"/>
              </a:rPr>
              <a:t> </a:t>
            </a:r>
            <a:r>
              <a:rPr lang="en-US" sz="1200" dirty="0" err="1">
                <a:latin typeface="Lato Medium" panose="020F0502020204030203" pitchFamily="34" charset="0"/>
                <a:ea typeface="Lato Medium" panose="020F0502020204030203" pitchFamily="34" charset="0"/>
                <a:cs typeface="Lato Medium" panose="020F0502020204030203" pitchFamily="34" charset="0"/>
              </a:rPr>
              <a:t>Kundeneinsatz</a:t>
            </a:r>
            <a:r>
              <a:rPr lang="en-US" sz="1200" dirty="0">
                <a:latin typeface="Lato Medium" panose="020F0502020204030203" pitchFamily="34" charset="0"/>
                <a:ea typeface="Lato Medium" panose="020F0502020204030203" pitchFamily="34" charset="0"/>
                <a:cs typeface="Lato Medium" panose="020F0502020204030203" pitchFamily="34" charset="0"/>
              </a:rPr>
              <a:t>.</a:t>
            </a:r>
          </a:p>
        </p:txBody>
      </p:sp>
      <p:sp>
        <p:nvSpPr>
          <p:cNvPr id="10" name="TextBox 9">
            <a:extLst>
              <a:ext uri="{FF2B5EF4-FFF2-40B4-BE49-F238E27FC236}">
                <a16:creationId xmlns:a16="http://schemas.microsoft.com/office/drawing/2014/main" id="{86F2275B-ED3F-43E1-BDF4-7D4775724052}"/>
              </a:ext>
            </a:extLst>
          </p:cNvPr>
          <p:cNvSpPr txBox="1"/>
          <p:nvPr/>
        </p:nvSpPr>
        <p:spPr>
          <a:xfrm>
            <a:off x="8923558" y="1236384"/>
            <a:ext cx="2502288" cy="184666"/>
          </a:xfrm>
          <a:prstGeom prst="rect">
            <a:avLst/>
          </a:prstGeom>
          <a:noFill/>
        </p:spPr>
        <p:txBody>
          <a:bodyPr wrap="none" lIns="0" tIns="0" rIns="0" bIns="0" rtlCol="0">
            <a:spAutoFit/>
          </a:bodyPr>
          <a:lstStyle/>
          <a:p>
            <a:pPr algn="r"/>
            <a:r>
              <a:rPr lang="en-US" sz="1200" spc="300" dirty="0">
                <a:latin typeface="Lato Medium" panose="020F0502020204030203" pitchFamily="34" charset="0"/>
                <a:ea typeface="Lato Medium" panose="020F0502020204030203" pitchFamily="34" charset="0"/>
                <a:cs typeface="Lato Medium" panose="020F0502020204030203" pitchFamily="34" charset="0"/>
              </a:rPr>
              <a:t>AZUBI BOOTCAMP 2017</a:t>
            </a:r>
          </a:p>
        </p:txBody>
      </p:sp>
    </p:spTree>
    <p:extLst>
      <p:ext uri="{BB962C8B-B14F-4D97-AF65-F5344CB8AC3E}">
        <p14:creationId xmlns:p14="http://schemas.microsoft.com/office/powerpoint/2010/main" val="123009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4"/>
          <p:cNvGrpSpPr>
            <a:grpSpLocks noChangeAspect="1"/>
          </p:cNvGrpSpPr>
          <p:nvPr/>
        </p:nvGrpSpPr>
        <p:grpSpPr bwMode="auto">
          <a:xfrm>
            <a:off x="6831107" y="1116644"/>
            <a:ext cx="4485376" cy="5179252"/>
            <a:chOff x="1651" y="229"/>
            <a:chExt cx="4609" cy="5322"/>
          </a:xfrm>
        </p:grpSpPr>
        <p:sp>
          <p:nvSpPr>
            <p:cNvPr id="228" name="Oval 5"/>
            <p:cNvSpPr>
              <a:spLocks noChangeArrowheads="1"/>
            </p:cNvSpPr>
            <p:nvPr/>
          </p:nvSpPr>
          <p:spPr bwMode="auto">
            <a:xfrm>
              <a:off x="1696" y="1572"/>
              <a:ext cx="1299" cy="1299"/>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Oval 6"/>
            <p:cNvSpPr>
              <a:spLocks noChangeArrowheads="1"/>
            </p:cNvSpPr>
            <p:nvPr/>
          </p:nvSpPr>
          <p:spPr bwMode="auto">
            <a:xfrm>
              <a:off x="2245" y="3039"/>
              <a:ext cx="1185" cy="1185"/>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Oval 7"/>
            <p:cNvSpPr>
              <a:spLocks noChangeArrowheads="1"/>
            </p:cNvSpPr>
            <p:nvPr/>
          </p:nvSpPr>
          <p:spPr bwMode="auto">
            <a:xfrm>
              <a:off x="2217" y="380"/>
              <a:ext cx="920" cy="920"/>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Oval 8"/>
            <p:cNvSpPr>
              <a:spLocks noChangeArrowheads="1"/>
            </p:cNvSpPr>
            <p:nvPr/>
          </p:nvSpPr>
          <p:spPr bwMode="auto">
            <a:xfrm>
              <a:off x="3298" y="446"/>
              <a:ext cx="113"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9"/>
            <p:cNvSpPr>
              <a:spLocks noChangeArrowheads="1"/>
            </p:cNvSpPr>
            <p:nvPr/>
          </p:nvSpPr>
          <p:spPr bwMode="auto">
            <a:xfrm>
              <a:off x="3118" y="1619"/>
              <a:ext cx="114"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10"/>
            <p:cNvSpPr>
              <a:spLocks noChangeArrowheads="1"/>
            </p:cNvSpPr>
            <p:nvPr/>
          </p:nvSpPr>
          <p:spPr bwMode="auto">
            <a:xfrm>
              <a:off x="1651" y="1052"/>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11"/>
            <p:cNvSpPr>
              <a:spLocks noChangeArrowheads="1"/>
            </p:cNvSpPr>
            <p:nvPr/>
          </p:nvSpPr>
          <p:spPr bwMode="auto">
            <a:xfrm>
              <a:off x="1774" y="3323"/>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12"/>
            <p:cNvSpPr>
              <a:spLocks noChangeArrowheads="1"/>
            </p:cNvSpPr>
            <p:nvPr/>
          </p:nvSpPr>
          <p:spPr bwMode="auto">
            <a:xfrm>
              <a:off x="3298" y="4486"/>
              <a:ext cx="113"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Line 13"/>
            <p:cNvSpPr>
              <a:spLocks noChangeShapeType="1"/>
            </p:cNvSpPr>
            <p:nvPr/>
          </p:nvSpPr>
          <p:spPr bwMode="auto">
            <a:xfrm>
              <a:off x="2891" y="1250"/>
              <a:ext cx="284" cy="426"/>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14"/>
            <p:cNvSpPr>
              <a:spLocks noChangeShapeType="1"/>
            </p:cNvSpPr>
            <p:nvPr/>
          </p:nvSpPr>
          <p:spPr bwMode="auto">
            <a:xfrm>
              <a:off x="1708" y="1109"/>
              <a:ext cx="246" cy="586"/>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15"/>
            <p:cNvSpPr>
              <a:spLocks/>
            </p:cNvSpPr>
            <p:nvPr/>
          </p:nvSpPr>
          <p:spPr bwMode="auto">
            <a:xfrm>
              <a:off x="1831" y="2840"/>
              <a:ext cx="435" cy="634"/>
            </a:xfrm>
            <a:custGeom>
              <a:avLst/>
              <a:gdLst>
                <a:gd name="T0" fmla="*/ 331 w 435"/>
                <a:gd name="T1" fmla="*/ 0 h 634"/>
                <a:gd name="T2" fmla="*/ 0 w 435"/>
                <a:gd name="T3" fmla="*/ 539 h 634"/>
                <a:gd name="T4" fmla="*/ 435 w 435"/>
                <a:gd name="T5" fmla="*/ 634 h 634"/>
              </a:gdLst>
              <a:ahLst/>
              <a:cxnLst>
                <a:cxn ang="0">
                  <a:pos x="T0" y="T1"/>
                </a:cxn>
                <a:cxn ang="0">
                  <a:pos x="T2" y="T3"/>
                </a:cxn>
                <a:cxn ang="0">
                  <a:pos x="T4" y="T5"/>
                </a:cxn>
              </a:cxnLst>
              <a:rect l="0" t="0" r="r" b="b"/>
              <a:pathLst>
                <a:path w="435" h="634">
                  <a:moveTo>
                    <a:pt x="331" y="0"/>
                  </a:moveTo>
                  <a:lnTo>
                    <a:pt x="0" y="539"/>
                  </a:lnTo>
                  <a:lnTo>
                    <a:pt x="435" y="634"/>
                  </a:lnTo>
                </a:path>
              </a:pathLst>
            </a:cu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16"/>
            <p:cNvSpPr>
              <a:spLocks noChangeShapeType="1"/>
            </p:cNvSpPr>
            <p:nvPr/>
          </p:nvSpPr>
          <p:spPr bwMode="auto">
            <a:xfrm>
              <a:off x="3128" y="4146"/>
              <a:ext cx="227" cy="397"/>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17"/>
            <p:cNvSpPr>
              <a:spLocks noChangeShapeType="1"/>
            </p:cNvSpPr>
            <p:nvPr/>
          </p:nvSpPr>
          <p:spPr bwMode="auto">
            <a:xfrm flipH="1">
              <a:off x="3061" y="503"/>
              <a:ext cx="294" cy="66"/>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18"/>
            <p:cNvSpPr>
              <a:spLocks noChangeShapeType="1"/>
            </p:cNvSpPr>
            <p:nvPr/>
          </p:nvSpPr>
          <p:spPr bwMode="auto">
            <a:xfrm flipH="1" flipV="1">
              <a:off x="2986" y="2303"/>
              <a:ext cx="546" cy="114"/>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19"/>
            <p:cNvSpPr>
              <a:spLocks/>
            </p:cNvSpPr>
            <p:nvPr/>
          </p:nvSpPr>
          <p:spPr bwMode="auto">
            <a:xfrm>
              <a:off x="2434" y="628"/>
              <a:ext cx="445" cy="440"/>
            </a:xfrm>
            <a:custGeom>
              <a:avLst/>
              <a:gdLst>
                <a:gd name="T0" fmla="*/ 182 w 188"/>
                <a:gd name="T1" fmla="*/ 0 h 186"/>
                <a:gd name="T2" fmla="*/ 53 w 188"/>
                <a:gd name="T3" fmla="*/ 0 h 186"/>
                <a:gd name="T4" fmla="*/ 47 w 188"/>
                <a:gd name="T5" fmla="*/ 5 h 186"/>
                <a:gd name="T6" fmla="*/ 47 w 188"/>
                <a:gd name="T7" fmla="*/ 6 h 186"/>
                <a:gd name="T8" fmla="*/ 47 w 188"/>
                <a:gd name="T9" fmla="*/ 119 h 186"/>
                <a:gd name="T10" fmla="*/ 34 w 188"/>
                <a:gd name="T11" fmla="*/ 116 h 186"/>
                <a:gd name="T12" fmla="*/ 0 w 188"/>
                <a:gd name="T13" fmla="*/ 151 h 186"/>
                <a:gd name="T14" fmla="*/ 34 w 188"/>
                <a:gd name="T15" fmla="*/ 186 h 186"/>
                <a:gd name="T16" fmla="*/ 69 w 188"/>
                <a:gd name="T17" fmla="*/ 156 h 186"/>
                <a:gd name="T18" fmla="*/ 69 w 188"/>
                <a:gd name="T19" fmla="*/ 154 h 186"/>
                <a:gd name="T20" fmla="*/ 69 w 188"/>
                <a:gd name="T21" fmla="*/ 151 h 186"/>
                <a:gd name="T22" fmla="*/ 69 w 188"/>
                <a:gd name="T23" fmla="*/ 151 h 186"/>
                <a:gd name="T24" fmla="*/ 69 w 188"/>
                <a:gd name="T25" fmla="*/ 151 h 186"/>
                <a:gd name="T26" fmla="*/ 69 w 188"/>
                <a:gd name="T27" fmla="*/ 56 h 186"/>
                <a:gd name="T28" fmla="*/ 132 w 188"/>
                <a:gd name="T29" fmla="*/ 56 h 186"/>
                <a:gd name="T30" fmla="*/ 132 w 188"/>
                <a:gd name="T31" fmla="*/ 119 h 186"/>
                <a:gd name="T32" fmla="*/ 120 w 188"/>
                <a:gd name="T33" fmla="*/ 116 h 186"/>
                <a:gd name="T34" fmla="*/ 85 w 188"/>
                <a:gd name="T35" fmla="*/ 151 h 186"/>
                <a:gd name="T36" fmla="*/ 120 w 188"/>
                <a:gd name="T37" fmla="*/ 186 h 186"/>
                <a:gd name="T38" fmla="*/ 154 w 188"/>
                <a:gd name="T39" fmla="*/ 156 h 186"/>
                <a:gd name="T40" fmla="*/ 154 w 188"/>
                <a:gd name="T41" fmla="*/ 154 h 186"/>
                <a:gd name="T42" fmla="*/ 154 w 188"/>
                <a:gd name="T43" fmla="*/ 151 h 186"/>
                <a:gd name="T44" fmla="*/ 154 w 188"/>
                <a:gd name="T45" fmla="*/ 151 h 186"/>
                <a:gd name="T46" fmla="*/ 154 w 188"/>
                <a:gd name="T47" fmla="*/ 151 h 186"/>
                <a:gd name="T48" fmla="*/ 154 w 188"/>
                <a:gd name="T49" fmla="*/ 56 h 186"/>
                <a:gd name="T50" fmla="*/ 182 w 188"/>
                <a:gd name="T51" fmla="*/ 56 h 186"/>
                <a:gd name="T52" fmla="*/ 188 w 188"/>
                <a:gd name="T53" fmla="*/ 50 h 186"/>
                <a:gd name="T54" fmla="*/ 188 w 188"/>
                <a:gd name="T55" fmla="*/ 6 h 186"/>
                <a:gd name="T56" fmla="*/ 182 w 188"/>
                <a:gd name="T5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86">
                  <a:moveTo>
                    <a:pt x="182" y="0"/>
                  </a:moveTo>
                  <a:cubicBezTo>
                    <a:pt x="53" y="0"/>
                    <a:pt x="53" y="0"/>
                    <a:pt x="53" y="0"/>
                  </a:cubicBezTo>
                  <a:cubicBezTo>
                    <a:pt x="50" y="0"/>
                    <a:pt x="48" y="2"/>
                    <a:pt x="47" y="5"/>
                  </a:cubicBezTo>
                  <a:cubicBezTo>
                    <a:pt x="47" y="5"/>
                    <a:pt x="47" y="6"/>
                    <a:pt x="47" y="6"/>
                  </a:cubicBezTo>
                  <a:cubicBezTo>
                    <a:pt x="47" y="119"/>
                    <a:pt x="47" y="119"/>
                    <a:pt x="47" y="119"/>
                  </a:cubicBezTo>
                  <a:cubicBezTo>
                    <a:pt x="43" y="117"/>
                    <a:pt x="39" y="116"/>
                    <a:pt x="34" y="116"/>
                  </a:cubicBezTo>
                  <a:cubicBezTo>
                    <a:pt x="15" y="116"/>
                    <a:pt x="0" y="132"/>
                    <a:pt x="0" y="151"/>
                  </a:cubicBezTo>
                  <a:cubicBezTo>
                    <a:pt x="0" y="170"/>
                    <a:pt x="15" y="186"/>
                    <a:pt x="34" y="186"/>
                  </a:cubicBezTo>
                  <a:cubicBezTo>
                    <a:pt x="52" y="186"/>
                    <a:pt x="66" y="173"/>
                    <a:pt x="69" y="156"/>
                  </a:cubicBezTo>
                  <a:cubicBezTo>
                    <a:pt x="69" y="155"/>
                    <a:pt x="69" y="154"/>
                    <a:pt x="69" y="154"/>
                  </a:cubicBezTo>
                  <a:cubicBezTo>
                    <a:pt x="69" y="151"/>
                    <a:pt x="69" y="151"/>
                    <a:pt x="69" y="151"/>
                  </a:cubicBezTo>
                  <a:cubicBezTo>
                    <a:pt x="69" y="151"/>
                    <a:pt x="69" y="151"/>
                    <a:pt x="69" y="151"/>
                  </a:cubicBezTo>
                  <a:cubicBezTo>
                    <a:pt x="69" y="151"/>
                    <a:pt x="69" y="151"/>
                    <a:pt x="69" y="151"/>
                  </a:cubicBezTo>
                  <a:cubicBezTo>
                    <a:pt x="69" y="56"/>
                    <a:pt x="69" y="56"/>
                    <a:pt x="69" y="56"/>
                  </a:cubicBezTo>
                  <a:cubicBezTo>
                    <a:pt x="132" y="56"/>
                    <a:pt x="132" y="56"/>
                    <a:pt x="132" y="56"/>
                  </a:cubicBezTo>
                  <a:cubicBezTo>
                    <a:pt x="132" y="119"/>
                    <a:pt x="132" y="119"/>
                    <a:pt x="132" y="119"/>
                  </a:cubicBezTo>
                  <a:cubicBezTo>
                    <a:pt x="128" y="117"/>
                    <a:pt x="124" y="116"/>
                    <a:pt x="120" y="116"/>
                  </a:cubicBezTo>
                  <a:cubicBezTo>
                    <a:pt x="101" y="116"/>
                    <a:pt x="85" y="132"/>
                    <a:pt x="85" y="151"/>
                  </a:cubicBezTo>
                  <a:cubicBezTo>
                    <a:pt x="85" y="170"/>
                    <a:pt x="101" y="186"/>
                    <a:pt x="120" y="186"/>
                  </a:cubicBezTo>
                  <a:cubicBezTo>
                    <a:pt x="137" y="186"/>
                    <a:pt x="152" y="173"/>
                    <a:pt x="154" y="156"/>
                  </a:cubicBezTo>
                  <a:cubicBezTo>
                    <a:pt x="154" y="155"/>
                    <a:pt x="154" y="154"/>
                    <a:pt x="154" y="154"/>
                  </a:cubicBezTo>
                  <a:cubicBezTo>
                    <a:pt x="154" y="151"/>
                    <a:pt x="154" y="151"/>
                    <a:pt x="154" y="151"/>
                  </a:cubicBezTo>
                  <a:cubicBezTo>
                    <a:pt x="154" y="151"/>
                    <a:pt x="154" y="151"/>
                    <a:pt x="154" y="151"/>
                  </a:cubicBezTo>
                  <a:cubicBezTo>
                    <a:pt x="154" y="151"/>
                    <a:pt x="154" y="151"/>
                    <a:pt x="154" y="151"/>
                  </a:cubicBezTo>
                  <a:cubicBezTo>
                    <a:pt x="154" y="56"/>
                    <a:pt x="154" y="56"/>
                    <a:pt x="154" y="56"/>
                  </a:cubicBezTo>
                  <a:cubicBezTo>
                    <a:pt x="182" y="56"/>
                    <a:pt x="182" y="56"/>
                    <a:pt x="182" y="56"/>
                  </a:cubicBezTo>
                  <a:cubicBezTo>
                    <a:pt x="185" y="56"/>
                    <a:pt x="188" y="53"/>
                    <a:pt x="188" y="50"/>
                  </a:cubicBezTo>
                  <a:cubicBezTo>
                    <a:pt x="188" y="6"/>
                    <a:pt x="188" y="6"/>
                    <a:pt x="188" y="6"/>
                  </a:cubicBezTo>
                  <a:cubicBezTo>
                    <a:pt x="188" y="3"/>
                    <a:pt x="185" y="0"/>
                    <a:pt x="182" y="0"/>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0"/>
            <p:cNvSpPr>
              <a:spLocks/>
            </p:cNvSpPr>
            <p:nvPr/>
          </p:nvSpPr>
          <p:spPr bwMode="auto">
            <a:xfrm>
              <a:off x="2359" y="673"/>
              <a:ext cx="153" cy="147"/>
            </a:xfrm>
            <a:custGeom>
              <a:avLst/>
              <a:gdLst>
                <a:gd name="T0" fmla="*/ 64 w 65"/>
                <a:gd name="T1" fmla="*/ 23 h 62"/>
                <a:gd name="T2" fmla="*/ 60 w 65"/>
                <a:gd name="T3" fmla="*/ 20 h 62"/>
                <a:gd name="T4" fmla="*/ 42 w 65"/>
                <a:gd name="T5" fmla="*/ 20 h 62"/>
                <a:gd name="T6" fmla="*/ 36 w 65"/>
                <a:gd name="T7" fmla="*/ 3 h 62"/>
                <a:gd name="T8" fmla="*/ 32 w 65"/>
                <a:gd name="T9" fmla="*/ 0 h 62"/>
                <a:gd name="T10" fmla="*/ 28 w 65"/>
                <a:gd name="T11" fmla="*/ 3 h 62"/>
                <a:gd name="T12" fmla="*/ 23 w 65"/>
                <a:gd name="T13" fmla="*/ 20 h 62"/>
                <a:gd name="T14" fmla="*/ 4 w 65"/>
                <a:gd name="T15" fmla="*/ 20 h 62"/>
                <a:gd name="T16" fmla="*/ 0 w 65"/>
                <a:gd name="T17" fmla="*/ 23 h 62"/>
                <a:gd name="T18" fmla="*/ 2 w 65"/>
                <a:gd name="T19" fmla="*/ 28 h 62"/>
                <a:gd name="T20" fmla="*/ 17 w 65"/>
                <a:gd name="T21" fmla="*/ 39 h 62"/>
                <a:gd name="T22" fmla="*/ 11 w 65"/>
                <a:gd name="T23" fmla="*/ 56 h 62"/>
                <a:gd name="T24" fmla="*/ 13 w 65"/>
                <a:gd name="T25" fmla="*/ 61 h 62"/>
                <a:gd name="T26" fmla="*/ 17 w 65"/>
                <a:gd name="T27" fmla="*/ 61 h 62"/>
                <a:gd name="T28" fmla="*/ 32 w 65"/>
                <a:gd name="T29" fmla="*/ 50 h 62"/>
                <a:gd name="T30" fmla="*/ 47 w 65"/>
                <a:gd name="T31" fmla="*/ 61 h 62"/>
                <a:gd name="T32" fmla="*/ 50 w 65"/>
                <a:gd name="T33" fmla="*/ 61 h 62"/>
                <a:gd name="T34" fmla="*/ 52 w 65"/>
                <a:gd name="T35" fmla="*/ 61 h 62"/>
                <a:gd name="T36" fmla="*/ 53 w 65"/>
                <a:gd name="T37" fmla="*/ 56 h 62"/>
                <a:gd name="T38" fmla="*/ 48 w 65"/>
                <a:gd name="T39" fmla="*/ 39 h 62"/>
                <a:gd name="T40" fmla="*/ 63 w 65"/>
                <a:gd name="T41" fmla="*/ 28 h 62"/>
                <a:gd name="T42" fmla="*/ 64 w 65"/>
                <a:gd name="T43"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62">
                  <a:moveTo>
                    <a:pt x="64" y="23"/>
                  </a:moveTo>
                  <a:cubicBezTo>
                    <a:pt x="64" y="22"/>
                    <a:pt x="62" y="20"/>
                    <a:pt x="60" y="20"/>
                  </a:cubicBezTo>
                  <a:cubicBezTo>
                    <a:pt x="42" y="20"/>
                    <a:pt x="42" y="20"/>
                    <a:pt x="42" y="20"/>
                  </a:cubicBezTo>
                  <a:cubicBezTo>
                    <a:pt x="36" y="3"/>
                    <a:pt x="36" y="3"/>
                    <a:pt x="36" y="3"/>
                  </a:cubicBezTo>
                  <a:cubicBezTo>
                    <a:pt x="36" y="1"/>
                    <a:pt x="34" y="0"/>
                    <a:pt x="32" y="0"/>
                  </a:cubicBezTo>
                  <a:cubicBezTo>
                    <a:pt x="31" y="0"/>
                    <a:pt x="29" y="1"/>
                    <a:pt x="28" y="3"/>
                  </a:cubicBezTo>
                  <a:cubicBezTo>
                    <a:pt x="23" y="20"/>
                    <a:pt x="23" y="20"/>
                    <a:pt x="23" y="20"/>
                  </a:cubicBezTo>
                  <a:cubicBezTo>
                    <a:pt x="4" y="20"/>
                    <a:pt x="4" y="20"/>
                    <a:pt x="4" y="20"/>
                  </a:cubicBezTo>
                  <a:cubicBezTo>
                    <a:pt x="3" y="20"/>
                    <a:pt x="1" y="22"/>
                    <a:pt x="0" y="23"/>
                  </a:cubicBezTo>
                  <a:cubicBezTo>
                    <a:pt x="0" y="25"/>
                    <a:pt x="1" y="27"/>
                    <a:pt x="2" y="28"/>
                  </a:cubicBezTo>
                  <a:cubicBezTo>
                    <a:pt x="17" y="39"/>
                    <a:pt x="17" y="39"/>
                    <a:pt x="17" y="39"/>
                  </a:cubicBezTo>
                  <a:cubicBezTo>
                    <a:pt x="11" y="56"/>
                    <a:pt x="11" y="56"/>
                    <a:pt x="11" y="56"/>
                  </a:cubicBezTo>
                  <a:cubicBezTo>
                    <a:pt x="11" y="58"/>
                    <a:pt x="11" y="60"/>
                    <a:pt x="13" y="61"/>
                  </a:cubicBezTo>
                  <a:cubicBezTo>
                    <a:pt x="14" y="62"/>
                    <a:pt x="16" y="62"/>
                    <a:pt x="17" y="61"/>
                  </a:cubicBezTo>
                  <a:cubicBezTo>
                    <a:pt x="32" y="50"/>
                    <a:pt x="32" y="50"/>
                    <a:pt x="32" y="50"/>
                  </a:cubicBezTo>
                  <a:cubicBezTo>
                    <a:pt x="47" y="61"/>
                    <a:pt x="47" y="61"/>
                    <a:pt x="47" y="61"/>
                  </a:cubicBezTo>
                  <a:cubicBezTo>
                    <a:pt x="48" y="61"/>
                    <a:pt x="49" y="61"/>
                    <a:pt x="50" y="61"/>
                  </a:cubicBezTo>
                  <a:cubicBezTo>
                    <a:pt x="50" y="61"/>
                    <a:pt x="51" y="61"/>
                    <a:pt x="52" y="61"/>
                  </a:cubicBezTo>
                  <a:cubicBezTo>
                    <a:pt x="53" y="60"/>
                    <a:pt x="54" y="58"/>
                    <a:pt x="53" y="56"/>
                  </a:cubicBezTo>
                  <a:cubicBezTo>
                    <a:pt x="48" y="39"/>
                    <a:pt x="48" y="39"/>
                    <a:pt x="48" y="39"/>
                  </a:cubicBezTo>
                  <a:cubicBezTo>
                    <a:pt x="63" y="28"/>
                    <a:pt x="63" y="28"/>
                    <a:pt x="63" y="28"/>
                  </a:cubicBezTo>
                  <a:cubicBezTo>
                    <a:pt x="64" y="27"/>
                    <a:pt x="65" y="25"/>
                    <a:pt x="64" y="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1"/>
            <p:cNvSpPr>
              <a:spLocks/>
            </p:cNvSpPr>
            <p:nvPr/>
          </p:nvSpPr>
          <p:spPr bwMode="auto">
            <a:xfrm>
              <a:off x="2851" y="874"/>
              <a:ext cx="154" cy="147"/>
            </a:xfrm>
            <a:custGeom>
              <a:avLst/>
              <a:gdLst>
                <a:gd name="T0" fmla="*/ 64 w 65"/>
                <a:gd name="T1" fmla="*/ 23 h 62"/>
                <a:gd name="T2" fmla="*/ 60 w 65"/>
                <a:gd name="T3" fmla="*/ 20 h 62"/>
                <a:gd name="T4" fmla="*/ 42 w 65"/>
                <a:gd name="T5" fmla="*/ 20 h 62"/>
                <a:gd name="T6" fmla="*/ 36 w 65"/>
                <a:gd name="T7" fmla="*/ 3 h 62"/>
                <a:gd name="T8" fmla="*/ 32 w 65"/>
                <a:gd name="T9" fmla="*/ 0 h 62"/>
                <a:gd name="T10" fmla="*/ 28 w 65"/>
                <a:gd name="T11" fmla="*/ 3 h 62"/>
                <a:gd name="T12" fmla="*/ 23 w 65"/>
                <a:gd name="T13" fmla="*/ 20 h 62"/>
                <a:gd name="T14" fmla="*/ 4 w 65"/>
                <a:gd name="T15" fmla="*/ 20 h 62"/>
                <a:gd name="T16" fmla="*/ 0 w 65"/>
                <a:gd name="T17" fmla="*/ 23 h 62"/>
                <a:gd name="T18" fmla="*/ 2 w 65"/>
                <a:gd name="T19" fmla="*/ 28 h 62"/>
                <a:gd name="T20" fmla="*/ 17 w 65"/>
                <a:gd name="T21" fmla="*/ 39 h 62"/>
                <a:gd name="T22" fmla="*/ 11 w 65"/>
                <a:gd name="T23" fmla="*/ 56 h 62"/>
                <a:gd name="T24" fmla="*/ 13 w 65"/>
                <a:gd name="T25" fmla="*/ 61 h 62"/>
                <a:gd name="T26" fmla="*/ 17 w 65"/>
                <a:gd name="T27" fmla="*/ 61 h 62"/>
                <a:gd name="T28" fmla="*/ 32 w 65"/>
                <a:gd name="T29" fmla="*/ 50 h 62"/>
                <a:gd name="T30" fmla="*/ 47 w 65"/>
                <a:gd name="T31" fmla="*/ 61 h 62"/>
                <a:gd name="T32" fmla="*/ 50 w 65"/>
                <a:gd name="T33" fmla="*/ 61 h 62"/>
                <a:gd name="T34" fmla="*/ 52 w 65"/>
                <a:gd name="T35" fmla="*/ 61 h 62"/>
                <a:gd name="T36" fmla="*/ 53 w 65"/>
                <a:gd name="T37" fmla="*/ 56 h 62"/>
                <a:gd name="T38" fmla="*/ 48 w 65"/>
                <a:gd name="T39" fmla="*/ 39 h 62"/>
                <a:gd name="T40" fmla="*/ 63 w 65"/>
                <a:gd name="T41" fmla="*/ 28 h 62"/>
                <a:gd name="T42" fmla="*/ 64 w 65"/>
                <a:gd name="T43"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62">
                  <a:moveTo>
                    <a:pt x="64" y="23"/>
                  </a:moveTo>
                  <a:cubicBezTo>
                    <a:pt x="64" y="22"/>
                    <a:pt x="62" y="20"/>
                    <a:pt x="60" y="20"/>
                  </a:cubicBezTo>
                  <a:cubicBezTo>
                    <a:pt x="42" y="20"/>
                    <a:pt x="42" y="20"/>
                    <a:pt x="42" y="20"/>
                  </a:cubicBezTo>
                  <a:cubicBezTo>
                    <a:pt x="36" y="3"/>
                    <a:pt x="36" y="3"/>
                    <a:pt x="36" y="3"/>
                  </a:cubicBezTo>
                  <a:cubicBezTo>
                    <a:pt x="36" y="1"/>
                    <a:pt x="34" y="0"/>
                    <a:pt x="32" y="0"/>
                  </a:cubicBezTo>
                  <a:cubicBezTo>
                    <a:pt x="31" y="0"/>
                    <a:pt x="29" y="1"/>
                    <a:pt x="28" y="3"/>
                  </a:cubicBezTo>
                  <a:cubicBezTo>
                    <a:pt x="23" y="20"/>
                    <a:pt x="23" y="20"/>
                    <a:pt x="23" y="20"/>
                  </a:cubicBezTo>
                  <a:cubicBezTo>
                    <a:pt x="4" y="20"/>
                    <a:pt x="4" y="20"/>
                    <a:pt x="4" y="20"/>
                  </a:cubicBezTo>
                  <a:cubicBezTo>
                    <a:pt x="3" y="20"/>
                    <a:pt x="1" y="22"/>
                    <a:pt x="0" y="23"/>
                  </a:cubicBezTo>
                  <a:cubicBezTo>
                    <a:pt x="0" y="25"/>
                    <a:pt x="1" y="27"/>
                    <a:pt x="2" y="28"/>
                  </a:cubicBezTo>
                  <a:cubicBezTo>
                    <a:pt x="17" y="39"/>
                    <a:pt x="17" y="39"/>
                    <a:pt x="17" y="39"/>
                  </a:cubicBezTo>
                  <a:cubicBezTo>
                    <a:pt x="11" y="56"/>
                    <a:pt x="11" y="56"/>
                    <a:pt x="11" y="56"/>
                  </a:cubicBezTo>
                  <a:cubicBezTo>
                    <a:pt x="11" y="58"/>
                    <a:pt x="11" y="60"/>
                    <a:pt x="13" y="61"/>
                  </a:cubicBezTo>
                  <a:cubicBezTo>
                    <a:pt x="14" y="62"/>
                    <a:pt x="16" y="62"/>
                    <a:pt x="17" y="61"/>
                  </a:cubicBezTo>
                  <a:cubicBezTo>
                    <a:pt x="32" y="50"/>
                    <a:pt x="32" y="50"/>
                    <a:pt x="32" y="50"/>
                  </a:cubicBezTo>
                  <a:cubicBezTo>
                    <a:pt x="47" y="61"/>
                    <a:pt x="47" y="61"/>
                    <a:pt x="47" y="61"/>
                  </a:cubicBezTo>
                  <a:cubicBezTo>
                    <a:pt x="48" y="61"/>
                    <a:pt x="49" y="61"/>
                    <a:pt x="50" y="61"/>
                  </a:cubicBezTo>
                  <a:cubicBezTo>
                    <a:pt x="50" y="61"/>
                    <a:pt x="51" y="61"/>
                    <a:pt x="52" y="61"/>
                  </a:cubicBezTo>
                  <a:cubicBezTo>
                    <a:pt x="53" y="60"/>
                    <a:pt x="54" y="58"/>
                    <a:pt x="53" y="56"/>
                  </a:cubicBezTo>
                  <a:cubicBezTo>
                    <a:pt x="48" y="39"/>
                    <a:pt x="48" y="39"/>
                    <a:pt x="48" y="39"/>
                  </a:cubicBezTo>
                  <a:cubicBezTo>
                    <a:pt x="63" y="28"/>
                    <a:pt x="63" y="28"/>
                    <a:pt x="63" y="28"/>
                  </a:cubicBezTo>
                  <a:cubicBezTo>
                    <a:pt x="64" y="27"/>
                    <a:pt x="65" y="25"/>
                    <a:pt x="64" y="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2"/>
            <p:cNvSpPr>
              <a:spLocks/>
            </p:cNvSpPr>
            <p:nvPr/>
          </p:nvSpPr>
          <p:spPr bwMode="auto">
            <a:xfrm>
              <a:off x="1942" y="1806"/>
              <a:ext cx="554" cy="402"/>
            </a:xfrm>
            <a:custGeom>
              <a:avLst/>
              <a:gdLst>
                <a:gd name="T0" fmla="*/ 234 w 234"/>
                <a:gd name="T1" fmla="*/ 122 h 170"/>
                <a:gd name="T2" fmla="*/ 186 w 234"/>
                <a:gd name="T3" fmla="*/ 170 h 170"/>
                <a:gd name="T4" fmla="*/ 48 w 234"/>
                <a:gd name="T5" fmla="*/ 170 h 170"/>
                <a:gd name="T6" fmla="*/ 0 w 234"/>
                <a:gd name="T7" fmla="*/ 122 h 170"/>
                <a:gd name="T8" fmla="*/ 0 w 234"/>
                <a:gd name="T9" fmla="*/ 48 h 170"/>
                <a:gd name="T10" fmla="*/ 48 w 234"/>
                <a:gd name="T11" fmla="*/ 0 h 170"/>
                <a:gd name="T12" fmla="*/ 186 w 234"/>
                <a:gd name="T13" fmla="*/ 0 h 170"/>
                <a:gd name="T14" fmla="*/ 234 w 234"/>
                <a:gd name="T15" fmla="*/ 48 h 170"/>
                <a:gd name="T16" fmla="*/ 234 w 234"/>
                <a:gd name="T17"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70">
                  <a:moveTo>
                    <a:pt x="234" y="122"/>
                  </a:moveTo>
                  <a:cubicBezTo>
                    <a:pt x="234" y="149"/>
                    <a:pt x="213" y="170"/>
                    <a:pt x="186" y="170"/>
                  </a:cubicBezTo>
                  <a:cubicBezTo>
                    <a:pt x="48" y="170"/>
                    <a:pt x="48" y="170"/>
                    <a:pt x="48" y="170"/>
                  </a:cubicBezTo>
                  <a:cubicBezTo>
                    <a:pt x="21" y="170"/>
                    <a:pt x="0" y="149"/>
                    <a:pt x="0" y="122"/>
                  </a:cubicBezTo>
                  <a:cubicBezTo>
                    <a:pt x="0" y="48"/>
                    <a:pt x="0" y="48"/>
                    <a:pt x="0" y="48"/>
                  </a:cubicBezTo>
                  <a:cubicBezTo>
                    <a:pt x="0" y="21"/>
                    <a:pt x="21" y="0"/>
                    <a:pt x="48" y="0"/>
                  </a:cubicBezTo>
                  <a:cubicBezTo>
                    <a:pt x="186" y="0"/>
                    <a:pt x="186" y="0"/>
                    <a:pt x="186" y="0"/>
                  </a:cubicBezTo>
                  <a:cubicBezTo>
                    <a:pt x="213" y="0"/>
                    <a:pt x="234" y="21"/>
                    <a:pt x="234" y="48"/>
                  </a:cubicBezTo>
                  <a:lnTo>
                    <a:pt x="234" y="1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3"/>
            <p:cNvSpPr>
              <a:spLocks/>
            </p:cNvSpPr>
            <p:nvPr/>
          </p:nvSpPr>
          <p:spPr bwMode="auto">
            <a:xfrm>
              <a:off x="2155" y="2237"/>
              <a:ext cx="556" cy="404"/>
            </a:xfrm>
            <a:custGeom>
              <a:avLst/>
              <a:gdLst>
                <a:gd name="T0" fmla="*/ 235 w 235"/>
                <a:gd name="T1" fmla="*/ 123 h 171"/>
                <a:gd name="T2" fmla="*/ 187 w 235"/>
                <a:gd name="T3" fmla="*/ 171 h 171"/>
                <a:gd name="T4" fmla="*/ 48 w 235"/>
                <a:gd name="T5" fmla="*/ 171 h 171"/>
                <a:gd name="T6" fmla="*/ 0 w 235"/>
                <a:gd name="T7" fmla="*/ 123 h 171"/>
                <a:gd name="T8" fmla="*/ 0 w 235"/>
                <a:gd name="T9" fmla="*/ 48 h 171"/>
                <a:gd name="T10" fmla="*/ 48 w 235"/>
                <a:gd name="T11" fmla="*/ 0 h 171"/>
                <a:gd name="T12" fmla="*/ 187 w 235"/>
                <a:gd name="T13" fmla="*/ 0 h 171"/>
                <a:gd name="T14" fmla="*/ 235 w 235"/>
                <a:gd name="T15" fmla="*/ 48 h 171"/>
                <a:gd name="T16" fmla="*/ 235 w 235"/>
                <a:gd name="T17" fmla="*/ 12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171">
                  <a:moveTo>
                    <a:pt x="235" y="123"/>
                  </a:moveTo>
                  <a:cubicBezTo>
                    <a:pt x="235" y="150"/>
                    <a:pt x="214" y="171"/>
                    <a:pt x="187" y="171"/>
                  </a:cubicBezTo>
                  <a:cubicBezTo>
                    <a:pt x="48" y="171"/>
                    <a:pt x="48" y="171"/>
                    <a:pt x="48" y="171"/>
                  </a:cubicBezTo>
                  <a:cubicBezTo>
                    <a:pt x="22" y="171"/>
                    <a:pt x="0" y="150"/>
                    <a:pt x="0" y="123"/>
                  </a:cubicBezTo>
                  <a:cubicBezTo>
                    <a:pt x="0" y="48"/>
                    <a:pt x="0" y="48"/>
                    <a:pt x="0" y="48"/>
                  </a:cubicBezTo>
                  <a:cubicBezTo>
                    <a:pt x="0" y="22"/>
                    <a:pt x="22" y="0"/>
                    <a:pt x="48" y="0"/>
                  </a:cubicBezTo>
                  <a:cubicBezTo>
                    <a:pt x="187" y="0"/>
                    <a:pt x="187" y="0"/>
                    <a:pt x="187" y="0"/>
                  </a:cubicBezTo>
                  <a:cubicBezTo>
                    <a:pt x="214" y="0"/>
                    <a:pt x="235" y="22"/>
                    <a:pt x="235" y="48"/>
                  </a:cubicBezTo>
                  <a:lnTo>
                    <a:pt x="235" y="123"/>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
            <p:cNvSpPr>
              <a:spLocks/>
            </p:cNvSpPr>
            <p:nvPr/>
          </p:nvSpPr>
          <p:spPr bwMode="auto">
            <a:xfrm>
              <a:off x="2023" y="2114"/>
              <a:ext cx="132" cy="187"/>
            </a:xfrm>
            <a:custGeom>
              <a:avLst/>
              <a:gdLst>
                <a:gd name="T0" fmla="*/ 52 w 56"/>
                <a:gd name="T1" fmla="*/ 53 h 79"/>
                <a:gd name="T2" fmla="*/ 43 w 56"/>
                <a:gd name="T3" fmla="*/ 75 h 79"/>
                <a:gd name="T4" fmla="*/ 20 w 56"/>
                <a:gd name="T5" fmla="*/ 66 h 79"/>
                <a:gd name="T6" fmla="*/ 4 w 56"/>
                <a:gd name="T7" fmla="*/ 26 h 79"/>
                <a:gd name="T8" fmla="*/ 14 w 56"/>
                <a:gd name="T9" fmla="*/ 3 h 79"/>
                <a:gd name="T10" fmla="*/ 36 w 56"/>
                <a:gd name="T11" fmla="*/ 13 h 79"/>
                <a:gd name="T12" fmla="*/ 52 w 56"/>
                <a:gd name="T13" fmla="*/ 53 h 79"/>
              </a:gdLst>
              <a:ahLst/>
              <a:cxnLst>
                <a:cxn ang="0">
                  <a:pos x="T0" y="T1"/>
                </a:cxn>
                <a:cxn ang="0">
                  <a:pos x="T2" y="T3"/>
                </a:cxn>
                <a:cxn ang="0">
                  <a:pos x="T4" y="T5"/>
                </a:cxn>
                <a:cxn ang="0">
                  <a:pos x="T6" y="T7"/>
                </a:cxn>
                <a:cxn ang="0">
                  <a:pos x="T8" y="T9"/>
                </a:cxn>
                <a:cxn ang="0">
                  <a:pos x="T10" y="T11"/>
                </a:cxn>
                <a:cxn ang="0">
                  <a:pos x="T12" y="T13"/>
                </a:cxn>
              </a:cxnLst>
              <a:rect l="0" t="0" r="r" b="b"/>
              <a:pathLst>
                <a:path w="56" h="79">
                  <a:moveTo>
                    <a:pt x="52" y="53"/>
                  </a:moveTo>
                  <a:cubicBezTo>
                    <a:pt x="56" y="62"/>
                    <a:pt x="52" y="72"/>
                    <a:pt x="43" y="75"/>
                  </a:cubicBezTo>
                  <a:cubicBezTo>
                    <a:pt x="34" y="79"/>
                    <a:pt x="24" y="75"/>
                    <a:pt x="20" y="66"/>
                  </a:cubicBezTo>
                  <a:cubicBezTo>
                    <a:pt x="4" y="26"/>
                    <a:pt x="4" y="26"/>
                    <a:pt x="4" y="26"/>
                  </a:cubicBezTo>
                  <a:cubicBezTo>
                    <a:pt x="0" y="17"/>
                    <a:pt x="5" y="7"/>
                    <a:pt x="14" y="3"/>
                  </a:cubicBezTo>
                  <a:cubicBezTo>
                    <a:pt x="22" y="0"/>
                    <a:pt x="33" y="4"/>
                    <a:pt x="36" y="13"/>
                  </a:cubicBezTo>
                  <a:lnTo>
                    <a:pt x="52" y="5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
            <p:cNvSpPr>
              <a:spLocks/>
            </p:cNvSpPr>
            <p:nvPr/>
          </p:nvSpPr>
          <p:spPr bwMode="auto">
            <a:xfrm>
              <a:off x="2434" y="2540"/>
              <a:ext cx="133" cy="186"/>
            </a:xfrm>
            <a:custGeom>
              <a:avLst/>
              <a:gdLst>
                <a:gd name="T0" fmla="*/ 36 w 56"/>
                <a:gd name="T1" fmla="*/ 66 h 79"/>
                <a:gd name="T2" fmla="*/ 13 w 56"/>
                <a:gd name="T3" fmla="*/ 75 h 79"/>
                <a:gd name="T4" fmla="*/ 4 w 56"/>
                <a:gd name="T5" fmla="*/ 52 h 79"/>
                <a:gd name="T6" fmla="*/ 20 w 56"/>
                <a:gd name="T7" fmla="*/ 13 h 79"/>
                <a:gd name="T8" fmla="*/ 43 w 56"/>
                <a:gd name="T9" fmla="*/ 3 h 79"/>
                <a:gd name="T10" fmla="*/ 53 w 56"/>
                <a:gd name="T11" fmla="*/ 26 h 79"/>
                <a:gd name="T12" fmla="*/ 36 w 56"/>
                <a:gd name="T13" fmla="*/ 66 h 79"/>
              </a:gdLst>
              <a:ahLst/>
              <a:cxnLst>
                <a:cxn ang="0">
                  <a:pos x="T0" y="T1"/>
                </a:cxn>
                <a:cxn ang="0">
                  <a:pos x="T2" y="T3"/>
                </a:cxn>
                <a:cxn ang="0">
                  <a:pos x="T4" y="T5"/>
                </a:cxn>
                <a:cxn ang="0">
                  <a:pos x="T6" y="T7"/>
                </a:cxn>
                <a:cxn ang="0">
                  <a:pos x="T8" y="T9"/>
                </a:cxn>
                <a:cxn ang="0">
                  <a:pos x="T10" y="T11"/>
                </a:cxn>
                <a:cxn ang="0">
                  <a:pos x="T12" y="T13"/>
                </a:cxn>
              </a:cxnLst>
              <a:rect l="0" t="0" r="r" b="b"/>
              <a:pathLst>
                <a:path w="56" h="79">
                  <a:moveTo>
                    <a:pt x="36" y="66"/>
                  </a:moveTo>
                  <a:cubicBezTo>
                    <a:pt x="32" y="75"/>
                    <a:pt x="22" y="79"/>
                    <a:pt x="13" y="75"/>
                  </a:cubicBezTo>
                  <a:cubicBezTo>
                    <a:pt x="4" y="71"/>
                    <a:pt x="0" y="61"/>
                    <a:pt x="4" y="52"/>
                  </a:cubicBezTo>
                  <a:cubicBezTo>
                    <a:pt x="20" y="13"/>
                    <a:pt x="20" y="13"/>
                    <a:pt x="20" y="13"/>
                  </a:cubicBezTo>
                  <a:cubicBezTo>
                    <a:pt x="24" y="4"/>
                    <a:pt x="34" y="0"/>
                    <a:pt x="43" y="3"/>
                  </a:cubicBezTo>
                  <a:cubicBezTo>
                    <a:pt x="52" y="7"/>
                    <a:pt x="56" y="17"/>
                    <a:pt x="53" y="26"/>
                  </a:cubicBezTo>
                  <a:lnTo>
                    <a:pt x="36" y="66"/>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6"/>
            <p:cNvSpPr>
              <a:spLocks noChangeArrowheads="1"/>
            </p:cNvSpPr>
            <p:nvPr/>
          </p:nvSpPr>
          <p:spPr bwMode="auto">
            <a:xfrm>
              <a:off x="2072" y="1960"/>
              <a:ext cx="81"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7"/>
            <p:cNvSpPr>
              <a:spLocks noChangeArrowheads="1"/>
            </p:cNvSpPr>
            <p:nvPr/>
          </p:nvSpPr>
          <p:spPr bwMode="auto">
            <a:xfrm>
              <a:off x="2179" y="1960"/>
              <a:ext cx="80"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8"/>
            <p:cNvSpPr>
              <a:spLocks noChangeArrowheads="1"/>
            </p:cNvSpPr>
            <p:nvPr/>
          </p:nvSpPr>
          <p:spPr bwMode="auto">
            <a:xfrm>
              <a:off x="2285" y="1960"/>
              <a:ext cx="81"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9"/>
            <p:cNvSpPr>
              <a:spLocks noChangeArrowheads="1"/>
            </p:cNvSpPr>
            <p:nvPr/>
          </p:nvSpPr>
          <p:spPr bwMode="auto">
            <a:xfrm>
              <a:off x="2288" y="2395"/>
              <a:ext cx="80"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30"/>
            <p:cNvSpPr>
              <a:spLocks noChangeArrowheads="1"/>
            </p:cNvSpPr>
            <p:nvPr/>
          </p:nvSpPr>
          <p:spPr bwMode="auto">
            <a:xfrm>
              <a:off x="2394" y="2395"/>
              <a:ext cx="81"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31"/>
            <p:cNvSpPr>
              <a:spLocks noChangeArrowheads="1"/>
            </p:cNvSpPr>
            <p:nvPr/>
          </p:nvSpPr>
          <p:spPr bwMode="auto">
            <a:xfrm>
              <a:off x="2501" y="2395"/>
              <a:ext cx="80"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2"/>
            <p:cNvSpPr>
              <a:spLocks/>
            </p:cNvSpPr>
            <p:nvPr/>
          </p:nvSpPr>
          <p:spPr bwMode="auto">
            <a:xfrm>
              <a:off x="2680" y="3706"/>
              <a:ext cx="325" cy="180"/>
            </a:xfrm>
            <a:custGeom>
              <a:avLst/>
              <a:gdLst>
                <a:gd name="T0" fmla="*/ 69 w 137"/>
                <a:gd name="T1" fmla="*/ 76 h 76"/>
                <a:gd name="T2" fmla="*/ 0 w 137"/>
                <a:gd name="T3" fmla="*/ 8 h 76"/>
                <a:gd name="T4" fmla="*/ 8 w 137"/>
                <a:gd name="T5" fmla="*/ 0 h 76"/>
                <a:gd name="T6" fmla="*/ 16 w 137"/>
                <a:gd name="T7" fmla="*/ 8 h 76"/>
                <a:gd name="T8" fmla="*/ 69 w 137"/>
                <a:gd name="T9" fmla="*/ 60 h 76"/>
                <a:gd name="T10" fmla="*/ 121 w 137"/>
                <a:gd name="T11" fmla="*/ 8 h 76"/>
                <a:gd name="T12" fmla="*/ 129 w 137"/>
                <a:gd name="T13" fmla="*/ 0 h 76"/>
                <a:gd name="T14" fmla="*/ 137 w 137"/>
                <a:gd name="T15" fmla="*/ 8 h 76"/>
                <a:gd name="T16" fmla="*/ 69 w 13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76">
                  <a:moveTo>
                    <a:pt x="69" y="76"/>
                  </a:moveTo>
                  <a:cubicBezTo>
                    <a:pt x="31" y="76"/>
                    <a:pt x="0" y="45"/>
                    <a:pt x="0" y="8"/>
                  </a:cubicBezTo>
                  <a:cubicBezTo>
                    <a:pt x="0" y="3"/>
                    <a:pt x="4" y="0"/>
                    <a:pt x="8" y="0"/>
                  </a:cubicBezTo>
                  <a:cubicBezTo>
                    <a:pt x="13" y="0"/>
                    <a:pt x="16" y="3"/>
                    <a:pt x="16" y="8"/>
                  </a:cubicBezTo>
                  <a:cubicBezTo>
                    <a:pt x="16" y="37"/>
                    <a:pt x="40" y="60"/>
                    <a:pt x="69" y="60"/>
                  </a:cubicBezTo>
                  <a:cubicBezTo>
                    <a:pt x="98" y="60"/>
                    <a:pt x="121" y="37"/>
                    <a:pt x="121" y="8"/>
                  </a:cubicBezTo>
                  <a:cubicBezTo>
                    <a:pt x="121" y="3"/>
                    <a:pt x="125" y="0"/>
                    <a:pt x="129" y="0"/>
                  </a:cubicBezTo>
                  <a:cubicBezTo>
                    <a:pt x="134" y="0"/>
                    <a:pt x="137" y="3"/>
                    <a:pt x="137" y="8"/>
                  </a:cubicBezTo>
                  <a:cubicBezTo>
                    <a:pt x="137" y="45"/>
                    <a:pt x="106" y="76"/>
                    <a:pt x="69" y="76"/>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33"/>
            <p:cNvSpPr>
              <a:spLocks noChangeArrowheads="1"/>
            </p:cNvSpPr>
            <p:nvPr/>
          </p:nvSpPr>
          <p:spPr bwMode="auto">
            <a:xfrm>
              <a:off x="2818" y="3869"/>
              <a:ext cx="59" cy="118"/>
            </a:xfrm>
            <a:prstGeom prst="rect">
              <a:avLst/>
            </a:prstGeom>
            <a:solidFill>
              <a:srgbClr val="3E3F3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4"/>
            <p:cNvSpPr>
              <a:spLocks/>
            </p:cNvSpPr>
            <p:nvPr/>
          </p:nvSpPr>
          <p:spPr bwMode="auto">
            <a:xfrm>
              <a:off x="2751" y="3968"/>
              <a:ext cx="190" cy="48"/>
            </a:xfrm>
            <a:custGeom>
              <a:avLst/>
              <a:gdLst>
                <a:gd name="T0" fmla="*/ 80 w 80"/>
                <a:gd name="T1" fmla="*/ 10 h 20"/>
                <a:gd name="T2" fmla="*/ 70 w 80"/>
                <a:gd name="T3" fmla="*/ 20 h 20"/>
                <a:gd name="T4" fmla="*/ 10 w 80"/>
                <a:gd name="T5" fmla="*/ 20 h 20"/>
                <a:gd name="T6" fmla="*/ 0 w 80"/>
                <a:gd name="T7" fmla="*/ 10 h 20"/>
                <a:gd name="T8" fmla="*/ 10 w 80"/>
                <a:gd name="T9" fmla="*/ 0 h 20"/>
                <a:gd name="T10" fmla="*/ 70 w 80"/>
                <a:gd name="T11" fmla="*/ 0 h 20"/>
                <a:gd name="T12" fmla="*/ 80 w 8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80" h="20">
                  <a:moveTo>
                    <a:pt x="80" y="10"/>
                  </a:moveTo>
                  <a:cubicBezTo>
                    <a:pt x="80" y="15"/>
                    <a:pt x="76" y="20"/>
                    <a:pt x="70" y="20"/>
                  </a:cubicBezTo>
                  <a:cubicBezTo>
                    <a:pt x="10" y="20"/>
                    <a:pt x="10" y="20"/>
                    <a:pt x="10" y="20"/>
                  </a:cubicBezTo>
                  <a:cubicBezTo>
                    <a:pt x="4" y="20"/>
                    <a:pt x="0" y="15"/>
                    <a:pt x="0" y="10"/>
                  </a:cubicBezTo>
                  <a:cubicBezTo>
                    <a:pt x="0" y="4"/>
                    <a:pt x="4" y="0"/>
                    <a:pt x="10" y="0"/>
                  </a:cubicBezTo>
                  <a:cubicBezTo>
                    <a:pt x="70" y="0"/>
                    <a:pt x="70" y="0"/>
                    <a:pt x="70" y="0"/>
                  </a:cubicBezTo>
                  <a:cubicBezTo>
                    <a:pt x="76" y="0"/>
                    <a:pt x="80" y="4"/>
                    <a:pt x="80" y="10"/>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5"/>
            <p:cNvSpPr>
              <a:spLocks/>
            </p:cNvSpPr>
            <p:nvPr/>
          </p:nvSpPr>
          <p:spPr bwMode="auto">
            <a:xfrm>
              <a:off x="2754" y="3377"/>
              <a:ext cx="184" cy="440"/>
            </a:xfrm>
            <a:custGeom>
              <a:avLst/>
              <a:gdLst>
                <a:gd name="T0" fmla="*/ 42 w 78"/>
                <a:gd name="T1" fmla="*/ 90 h 186"/>
                <a:gd name="T2" fmla="*/ 34 w 78"/>
                <a:gd name="T3" fmla="*/ 83 h 186"/>
                <a:gd name="T4" fmla="*/ 42 w 78"/>
                <a:gd name="T5" fmla="*/ 75 h 186"/>
                <a:gd name="T6" fmla="*/ 78 w 78"/>
                <a:gd name="T7" fmla="*/ 75 h 186"/>
                <a:gd name="T8" fmla="*/ 78 w 78"/>
                <a:gd name="T9" fmla="*/ 59 h 186"/>
                <a:gd name="T10" fmla="*/ 42 w 78"/>
                <a:gd name="T11" fmla="*/ 59 h 186"/>
                <a:gd name="T12" fmla="*/ 34 w 78"/>
                <a:gd name="T13" fmla="*/ 51 h 186"/>
                <a:gd name="T14" fmla="*/ 42 w 78"/>
                <a:gd name="T15" fmla="*/ 44 h 186"/>
                <a:gd name="T16" fmla="*/ 78 w 78"/>
                <a:gd name="T17" fmla="*/ 44 h 186"/>
                <a:gd name="T18" fmla="*/ 78 w 78"/>
                <a:gd name="T19" fmla="*/ 39 h 186"/>
                <a:gd name="T20" fmla="*/ 39 w 78"/>
                <a:gd name="T21" fmla="*/ 0 h 186"/>
                <a:gd name="T22" fmla="*/ 0 w 78"/>
                <a:gd name="T23" fmla="*/ 39 h 186"/>
                <a:gd name="T24" fmla="*/ 0 w 78"/>
                <a:gd name="T25" fmla="*/ 147 h 186"/>
                <a:gd name="T26" fmla="*/ 39 w 78"/>
                <a:gd name="T27" fmla="*/ 186 h 186"/>
                <a:gd name="T28" fmla="*/ 78 w 78"/>
                <a:gd name="T29" fmla="*/ 147 h 186"/>
                <a:gd name="T30" fmla="*/ 78 w 78"/>
                <a:gd name="T31" fmla="*/ 122 h 186"/>
                <a:gd name="T32" fmla="*/ 42 w 78"/>
                <a:gd name="T33" fmla="*/ 122 h 186"/>
                <a:gd name="T34" fmla="*/ 34 w 78"/>
                <a:gd name="T35" fmla="*/ 114 h 186"/>
                <a:gd name="T36" fmla="*/ 42 w 78"/>
                <a:gd name="T37" fmla="*/ 107 h 186"/>
                <a:gd name="T38" fmla="*/ 78 w 78"/>
                <a:gd name="T39" fmla="*/ 107 h 186"/>
                <a:gd name="T40" fmla="*/ 78 w 78"/>
                <a:gd name="T41" fmla="*/ 90 h 186"/>
                <a:gd name="T42" fmla="*/ 42 w 78"/>
                <a:gd name="T43" fmla="*/ 9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86">
                  <a:moveTo>
                    <a:pt x="42" y="90"/>
                  </a:moveTo>
                  <a:cubicBezTo>
                    <a:pt x="38" y="90"/>
                    <a:pt x="34" y="87"/>
                    <a:pt x="34" y="83"/>
                  </a:cubicBezTo>
                  <a:cubicBezTo>
                    <a:pt x="34" y="78"/>
                    <a:pt x="38" y="75"/>
                    <a:pt x="42" y="75"/>
                  </a:cubicBezTo>
                  <a:cubicBezTo>
                    <a:pt x="78" y="75"/>
                    <a:pt x="78" y="75"/>
                    <a:pt x="78" y="75"/>
                  </a:cubicBezTo>
                  <a:cubicBezTo>
                    <a:pt x="78" y="59"/>
                    <a:pt x="78" y="59"/>
                    <a:pt x="78" y="59"/>
                  </a:cubicBezTo>
                  <a:cubicBezTo>
                    <a:pt x="42" y="59"/>
                    <a:pt x="42" y="59"/>
                    <a:pt x="42" y="59"/>
                  </a:cubicBezTo>
                  <a:cubicBezTo>
                    <a:pt x="38" y="59"/>
                    <a:pt x="34" y="55"/>
                    <a:pt x="34" y="51"/>
                  </a:cubicBezTo>
                  <a:cubicBezTo>
                    <a:pt x="34" y="47"/>
                    <a:pt x="38" y="44"/>
                    <a:pt x="42" y="44"/>
                  </a:cubicBezTo>
                  <a:cubicBezTo>
                    <a:pt x="78" y="44"/>
                    <a:pt x="78" y="44"/>
                    <a:pt x="78" y="44"/>
                  </a:cubicBezTo>
                  <a:cubicBezTo>
                    <a:pt x="78" y="39"/>
                    <a:pt x="78" y="39"/>
                    <a:pt x="78" y="39"/>
                  </a:cubicBezTo>
                  <a:cubicBezTo>
                    <a:pt x="78" y="17"/>
                    <a:pt x="61" y="0"/>
                    <a:pt x="39" y="0"/>
                  </a:cubicBezTo>
                  <a:cubicBezTo>
                    <a:pt x="18" y="0"/>
                    <a:pt x="0" y="17"/>
                    <a:pt x="0" y="39"/>
                  </a:cubicBezTo>
                  <a:cubicBezTo>
                    <a:pt x="0" y="147"/>
                    <a:pt x="0" y="147"/>
                    <a:pt x="0" y="147"/>
                  </a:cubicBezTo>
                  <a:cubicBezTo>
                    <a:pt x="0" y="168"/>
                    <a:pt x="18" y="186"/>
                    <a:pt x="39" y="186"/>
                  </a:cubicBezTo>
                  <a:cubicBezTo>
                    <a:pt x="61" y="186"/>
                    <a:pt x="78" y="168"/>
                    <a:pt x="78" y="147"/>
                  </a:cubicBezTo>
                  <a:cubicBezTo>
                    <a:pt x="78" y="122"/>
                    <a:pt x="78" y="122"/>
                    <a:pt x="78" y="122"/>
                  </a:cubicBezTo>
                  <a:cubicBezTo>
                    <a:pt x="42" y="122"/>
                    <a:pt x="42" y="122"/>
                    <a:pt x="42" y="122"/>
                  </a:cubicBezTo>
                  <a:cubicBezTo>
                    <a:pt x="38" y="122"/>
                    <a:pt x="34" y="119"/>
                    <a:pt x="34" y="114"/>
                  </a:cubicBezTo>
                  <a:cubicBezTo>
                    <a:pt x="34" y="110"/>
                    <a:pt x="38" y="107"/>
                    <a:pt x="42" y="107"/>
                  </a:cubicBezTo>
                  <a:cubicBezTo>
                    <a:pt x="78" y="107"/>
                    <a:pt x="78" y="107"/>
                    <a:pt x="78" y="107"/>
                  </a:cubicBezTo>
                  <a:cubicBezTo>
                    <a:pt x="78" y="90"/>
                    <a:pt x="78" y="90"/>
                    <a:pt x="78" y="90"/>
                  </a:cubicBezTo>
                  <a:lnTo>
                    <a:pt x="42" y="90"/>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6"/>
            <p:cNvSpPr>
              <a:spLocks/>
            </p:cNvSpPr>
            <p:nvPr/>
          </p:nvSpPr>
          <p:spPr bwMode="auto">
            <a:xfrm>
              <a:off x="2676" y="3289"/>
              <a:ext cx="189" cy="187"/>
            </a:xfrm>
            <a:custGeom>
              <a:avLst/>
              <a:gdLst>
                <a:gd name="T0" fmla="*/ 8 w 80"/>
                <a:gd name="T1" fmla="*/ 79 h 79"/>
                <a:gd name="T2" fmla="*/ 0 w 80"/>
                <a:gd name="T3" fmla="*/ 71 h 79"/>
                <a:gd name="T4" fmla="*/ 72 w 80"/>
                <a:gd name="T5" fmla="*/ 0 h 79"/>
                <a:gd name="T6" fmla="*/ 80 w 80"/>
                <a:gd name="T7" fmla="*/ 8 h 79"/>
                <a:gd name="T8" fmla="*/ 72 w 80"/>
                <a:gd name="T9" fmla="*/ 16 h 79"/>
                <a:gd name="T10" fmla="*/ 16 w 80"/>
                <a:gd name="T11" fmla="*/ 71 h 79"/>
                <a:gd name="T12" fmla="*/ 8 w 8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 y="79"/>
                  </a:moveTo>
                  <a:cubicBezTo>
                    <a:pt x="4" y="79"/>
                    <a:pt x="0" y="76"/>
                    <a:pt x="0" y="71"/>
                  </a:cubicBezTo>
                  <a:cubicBezTo>
                    <a:pt x="0" y="32"/>
                    <a:pt x="33" y="0"/>
                    <a:pt x="72" y="0"/>
                  </a:cubicBezTo>
                  <a:cubicBezTo>
                    <a:pt x="76" y="0"/>
                    <a:pt x="80" y="3"/>
                    <a:pt x="80" y="8"/>
                  </a:cubicBezTo>
                  <a:cubicBezTo>
                    <a:pt x="80" y="12"/>
                    <a:pt x="76" y="16"/>
                    <a:pt x="72" y="16"/>
                  </a:cubicBezTo>
                  <a:cubicBezTo>
                    <a:pt x="41" y="16"/>
                    <a:pt x="16" y="41"/>
                    <a:pt x="16" y="71"/>
                  </a:cubicBezTo>
                  <a:cubicBezTo>
                    <a:pt x="16" y="76"/>
                    <a:pt x="13" y="79"/>
                    <a:pt x="8" y="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7"/>
            <p:cNvSpPr>
              <a:spLocks/>
            </p:cNvSpPr>
            <p:nvPr/>
          </p:nvSpPr>
          <p:spPr bwMode="auto">
            <a:xfrm>
              <a:off x="2624" y="3244"/>
              <a:ext cx="189" cy="187"/>
            </a:xfrm>
            <a:custGeom>
              <a:avLst/>
              <a:gdLst>
                <a:gd name="T0" fmla="*/ 8 w 80"/>
                <a:gd name="T1" fmla="*/ 79 h 79"/>
                <a:gd name="T2" fmla="*/ 0 w 80"/>
                <a:gd name="T3" fmla="*/ 71 h 79"/>
                <a:gd name="T4" fmla="*/ 72 w 80"/>
                <a:gd name="T5" fmla="*/ 0 h 79"/>
                <a:gd name="T6" fmla="*/ 80 w 80"/>
                <a:gd name="T7" fmla="*/ 8 h 79"/>
                <a:gd name="T8" fmla="*/ 72 w 80"/>
                <a:gd name="T9" fmla="*/ 16 h 79"/>
                <a:gd name="T10" fmla="*/ 16 w 80"/>
                <a:gd name="T11" fmla="*/ 71 h 79"/>
                <a:gd name="T12" fmla="*/ 8 w 8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 y="79"/>
                  </a:moveTo>
                  <a:cubicBezTo>
                    <a:pt x="4" y="79"/>
                    <a:pt x="0" y="76"/>
                    <a:pt x="0" y="71"/>
                  </a:cubicBezTo>
                  <a:cubicBezTo>
                    <a:pt x="0" y="32"/>
                    <a:pt x="33" y="0"/>
                    <a:pt x="72" y="0"/>
                  </a:cubicBezTo>
                  <a:cubicBezTo>
                    <a:pt x="76" y="0"/>
                    <a:pt x="80" y="3"/>
                    <a:pt x="80" y="8"/>
                  </a:cubicBezTo>
                  <a:cubicBezTo>
                    <a:pt x="80" y="12"/>
                    <a:pt x="76" y="16"/>
                    <a:pt x="72" y="16"/>
                  </a:cubicBezTo>
                  <a:cubicBezTo>
                    <a:pt x="41" y="16"/>
                    <a:pt x="16" y="41"/>
                    <a:pt x="16" y="71"/>
                  </a:cubicBezTo>
                  <a:cubicBezTo>
                    <a:pt x="16" y="76"/>
                    <a:pt x="13" y="79"/>
                    <a:pt x="8" y="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38"/>
            <p:cNvSpPr>
              <a:spLocks noChangeArrowheads="1"/>
            </p:cNvSpPr>
            <p:nvPr/>
          </p:nvSpPr>
          <p:spPr bwMode="auto">
            <a:xfrm>
              <a:off x="4951" y="1979"/>
              <a:ext cx="1299" cy="1299"/>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Oval 39"/>
            <p:cNvSpPr>
              <a:spLocks noChangeArrowheads="1"/>
            </p:cNvSpPr>
            <p:nvPr/>
          </p:nvSpPr>
          <p:spPr bwMode="auto">
            <a:xfrm>
              <a:off x="4753" y="579"/>
              <a:ext cx="1185" cy="1185"/>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Oval 40"/>
            <p:cNvSpPr>
              <a:spLocks noChangeArrowheads="1"/>
            </p:cNvSpPr>
            <p:nvPr/>
          </p:nvSpPr>
          <p:spPr bwMode="auto">
            <a:xfrm>
              <a:off x="4620" y="3493"/>
              <a:ext cx="920" cy="920"/>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Oval 41"/>
            <p:cNvSpPr>
              <a:spLocks noChangeArrowheads="1"/>
            </p:cNvSpPr>
            <p:nvPr/>
          </p:nvSpPr>
          <p:spPr bwMode="auto">
            <a:xfrm>
              <a:off x="6146" y="1591"/>
              <a:ext cx="114"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2"/>
            <p:cNvSpPr>
              <a:spLocks noChangeArrowheads="1"/>
            </p:cNvSpPr>
            <p:nvPr/>
          </p:nvSpPr>
          <p:spPr bwMode="auto">
            <a:xfrm>
              <a:off x="5928" y="3625"/>
              <a:ext cx="114"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3"/>
            <p:cNvSpPr>
              <a:spLocks noChangeArrowheads="1"/>
            </p:cNvSpPr>
            <p:nvPr/>
          </p:nvSpPr>
          <p:spPr bwMode="auto">
            <a:xfrm>
              <a:off x="4405" y="4553"/>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4"/>
            <p:cNvSpPr>
              <a:spLocks noChangeArrowheads="1"/>
            </p:cNvSpPr>
            <p:nvPr/>
          </p:nvSpPr>
          <p:spPr bwMode="auto">
            <a:xfrm>
              <a:off x="5370" y="229"/>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Line 45"/>
            <p:cNvSpPr>
              <a:spLocks noChangeShapeType="1"/>
            </p:cNvSpPr>
            <p:nvPr/>
          </p:nvSpPr>
          <p:spPr bwMode="auto">
            <a:xfrm>
              <a:off x="5493" y="1742"/>
              <a:ext cx="29" cy="237"/>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46"/>
            <p:cNvSpPr>
              <a:spLocks noChangeShapeType="1"/>
            </p:cNvSpPr>
            <p:nvPr/>
          </p:nvSpPr>
          <p:spPr bwMode="auto">
            <a:xfrm flipH="1" flipV="1">
              <a:off x="5843" y="1506"/>
              <a:ext cx="360" cy="142"/>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47"/>
            <p:cNvSpPr>
              <a:spLocks noChangeShapeType="1"/>
            </p:cNvSpPr>
            <p:nvPr/>
          </p:nvSpPr>
          <p:spPr bwMode="auto">
            <a:xfrm flipH="1">
              <a:off x="5417" y="285"/>
              <a:ext cx="10" cy="294"/>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48"/>
            <p:cNvSpPr>
              <a:spLocks noChangeShapeType="1"/>
            </p:cNvSpPr>
            <p:nvPr/>
          </p:nvSpPr>
          <p:spPr bwMode="auto">
            <a:xfrm flipH="1" flipV="1">
              <a:off x="5805" y="3247"/>
              <a:ext cx="180" cy="435"/>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49"/>
            <p:cNvSpPr>
              <a:spLocks noChangeShapeType="1"/>
            </p:cNvSpPr>
            <p:nvPr/>
          </p:nvSpPr>
          <p:spPr bwMode="auto">
            <a:xfrm flipH="1">
              <a:off x="5219" y="3228"/>
              <a:ext cx="142" cy="284"/>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50"/>
            <p:cNvSpPr>
              <a:spLocks noChangeShapeType="1"/>
            </p:cNvSpPr>
            <p:nvPr/>
          </p:nvSpPr>
          <p:spPr bwMode="auto">
            <a:xfrm>
              <a:off x="4509" y="2554"/>
              <a:ext cx="445" cy="5"/>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Oval 51"/>
            <p:cNvSpPr>
              <a:spLocks noChangeArrowheads="1"/>
            </p:cNvSpPr>
            <p:nvPr/>
          </p:nvSpPr>
          <p:spPr bwMode="auto">
            <a:xfrm>
              <a:off x="4914" y="3680"/>
              <a:ext cx="160" cy="16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2"/>
            <p:cNvSpPr>
              <a:spLocks noChangeArrowheads="1"/>
            </p:cNvSpPr>
            <p:nvPr/>
          </p:nvSpPr>
          <p:spPr bwMode="auto">
            <a:xfrm>
              <a:off x="4880" y="3647"/>
              <a:ext cx="228" cy="227"/>
            </a:xfrm>
            <a:prstGeom prst="ellipse">
              <a:avLst/>
            </a:prstGeom>
            <a:noFill/>
            <a:ln w="33338" cap="flat">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6" name="Freeform 53"/>
            <p:cNvSpPr>
              <a:spLocks/>
            </p:cNvSpPr>
            <p:nvPr/>
          </p:nvSpPr>
          <p:spPr bwMode="auto">
            <a:xfrm>
              <a:off x="4878" y="3718"/>
              <a:ext cx="407" cy="544"/>
            </a:xfrm>
            <a:custGeom>
              <a:avLst/>
              <a:gdLst>
                <a:gd name="T0" fmla="*/ 169 w 172"/>
                <a:gd name="T1" fmla="*/ 112 h 230"/>
                <a:gd name="T2" fmla="*/ 171 w 172"/>
                <a:gd name="T3" fmla="*/ 104 h 230"/>
                <a:gd name="T4" fmla="*/ 171 w 172"/>
                <a:gd name="T5" fmla="*/ 79 h 230"/>
                <a:gd name="T6" fmla="*/ 155 w 172"/>
                <a:gd name="T7" fmla="*/ 63 h 230"/>
                <a:gd name="T8" fmla="*/ 140 w 172"/>
                <a:gd name="T9" fmla="*/ 72 h 230"/>
                <a:gd name="T10" fmla="*/ 124 w 172"/>
                <a:gd name="T11" fmla="*/ 60 h 230"/>
                <a:gd name="T12" fmla="*/ 111 w 172"/>
                <a:gd name="T13" fmla="*/ 67 h 230"/>
                <a:gd name="T14" fmla="*/ 97 w 172"/>
                <a:gd name="T15" fmla="*/ 60 h 230"/>
                <a:gd name="T16" fmla="*/ 84 w 172"/>
                <a:gd name="T17" fmla="*/ 68 h 230"/>
                <a:gd name="T18" fmla="*/ 72 w 172"/>
                <a:gd name="T19" fmla="*/ 60 h 230"/>
                <a:gd name="T20" fmla="*/ 72 w 172"/>
                <a:gd name="T21" fmla="*/ 23 h 230"/>
                <a:gd name="T22" fmla="*/ 49 w 172"/>
                <a:gd name="T23" fmla="*/ 0 h 230"/>
                <a:gd name="T24" fmla="*/ 25 w 172"/>
                <a:gd name="T25" fmla="*/ 23 h 230"/>
                <a:gd name="T26" fmla="*/ 25 w 172"/>
                <a:gd name="T27" fmla="*/ 122 h 230"/>
                <a:gd name="T28" fmla="*/ 25 w 172"/>
                <a:gd name="T29" fmla="*/ 124 h 230"/>
                <a:gd name="T30" fmla="*/ 0 w 172"/>
                <a:gd name="T31" fmla="*/ 149 h 230"/>
                <a:gd name="T32" fmla="*/ 0 w 172"/>
                <a:gd name="T33" fmla="*/ 172 h 230"/>
                <a:gd name="T34" fmla="*/ 26 w 172"/>
                <a:gd name="T35" fmla="*/ 198 h 230"/>
                <a:gd name="T36" fmla="*/ 30 w 172"/>
                <a:gd name="T37" fmla="*/ 197 h 230"/>
                <a:gd name="T38" fmla="*/ 78 w 172"/>
                <a:gd name="T39" fmla="*/ 230 h 230"/>
                <a:gd name="T40" fmla="*/ 121 w 172"/>
                <a:gd name="T41" fmla="*/ 230 h 230"/>
                <a:gd name="T42" fmla="*/ 172 w 172"/>
                <a:gd name="T43" fmla="*/ 179 h 230"/>
                <a:gd name="T44" fmla="*/ 172 w 172"/>
                <a:gd name="T45" fmla="*/ 128 h 230"/>
                <a:gd name="T46" fmla="*/ 169 w 172"/>
                <a:gd name="T47" fmla="*/ 1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30">
                  <a:moveTo>
                    <a:pt x="169" y="112"/>
                  </a:moveTo>
                  <a:cubicBezTo>
                    <a:pt x="170" y="110"/>
                    <a:pt x="171" y="107"/>
                    <a:pt x="171" y="104"/>
                  </a:cubicBezTo>
                  <a:cubicBezTo>
                    <a:pt x="171" y="79"/>
                    <a:pt x="171" y="79"/>
                    <a:pt x="171" y="79"/>
                  </a:cubicBezTo>
                  <a:cubicBezTo>
                    <a:pt x="171" y="70"/>
                    <a:pt x="164" y="63"/>
                    <a:pt x="155" y="63"/>
                  </a:cubicBezTo>
                  <a:cubicBezTo>
                    <a:pt x="148" y="63"/>
                    <a:pt x="143" y="66"/>
                    <a:pt x="140" y="72"/>
                  </a:cubicBezTo>
                  <a:cubicBezTo>
                    <a:pt x="138" y="65"/>
                    <a:pt x="132" y="60"/>
                    <a:pt x="124" y="60"/>
                  </a:cubicBezTo>
                  <a:cubicBezTo>
                    <a:pt x="119" y="60"/>
                    <a:pt x="114" y="63"/>
                    <a:pt x="111" y="67"/>
                  </a:cubicBezTo>
                  <a:cubicBezTo>
                    <a:pt x="108" y="63"/>
                    <a:pt x="103" y="60"/>
                    <a:pt x="97" y="60"/>
                  </a:cubicBezTo>
                  <a:cubicBezTo>
                    <a:pt x="92" y="60"/>
                    <a:pt x="86" y="63"/>
                    <a:pt x="84" y="68"/>
                  </a:cubicBezTo>
                  <a:cubicBezTo>
                    <a:pt x="81" y="64"/>
                    <a:pt x="77" y="61"/>
                    <a:pt x="72" y="60"/>
                  </a:cubicBezTo>
                  <a:cubicBezTo>
                    <a:pt x="72" y="23"/>
                    <a:pt x="72" y="23"/>
                    <a:pt x="72" y="23"/>
                  </a:cubicBezTo>
                  <a:cubicBezTo>
                    <a:pt x="72" y="10"/>
                    <a:pt x="62" y="0"/>
                    <a:pt x="49" y="0"/>
                  </a:cubicBezTo>
                  <a:cubicBezTo>
                    <a:pt x="36" y="0"/>
                    <a:pt x="25" y="10"/>
                    <a:pt x="25" y="23"/>
                  </a:cubicBezTo>
                  <a:cubicBezTo>
                    <a:pt x="25" y="122"/>
                    <a:pt x="25" y="122"/>
                    <a:pt x="25" y="122"/>
                  </a:cubicBezTo>
                  <a:cubicBezTo>
                    <a:pt x="25" y="122"/>
                    <a:pt x="25" y="123"/>
                    <a:pt x="25" y="124"/>
                  </a:cubicBezTo>
                  <a:cubicBezTo>
                    <a:pt x="11" y="124"/>
                    <a:pt x="0" y="135"/>
                    <a:pt x="0" y="149"/>
                  </a:cubicBezTo>
                  <a:cubicBezTo>
                    <a:pt x="0" y="172"/>
                    <a:pt x="0" y="172"/>
                    <a:pt x="0" y="172"/>
                  </a:cubicBezTo>
                  <a:cubicBezTo>
                    <a:pt x="0" y="186"/>
                    <a:pt x="11" y="198"/>
                    <a:pt x="26" y="198"/>
                  </a:cubicBezTo>
                  <a:cubicBezTo>
                    <a:pt x="27" y="198"/>
                    <a:pt x="29" y="198"/>
                    <a:pt x="30" y="197"/>
                  </a:cubicBezTo>
                  <a:cubicBezTo>
                    <a:pt x="38" y="217"/>
                    <a:pt x="56" y="230"/>
                    <a:pt x="78" y="230"/>
                  </a:cubicBezTo>
                  <a:cubicBezTo>
                    <a:pt x="121" y="230"/>
                    <a:pt x="121" y="230"/>
                    <a:pt x="121" y="230"/>
                  </a:cubicBezTo>
                  <a:cubicBezTo>
                    <a:pt x="149" y="230"/>
                    <a:pt x="172" y="208"/>
                    <a:pt x="172" y="179"/>
                  </a:cubicBezTo>
                  <a:cubicBezTo>
                    <a:pt x="172" y="128"/>
                    <a:pt x="172" y="128"/>
                    <a:pt x="172" y="128"/>
                  </a:cubicBezTo>
                  <a:cubicBezTo>
                    <a:pt x="172" y="122"/>
                    <a:pt x="171" y="117"/>
                    <a:pt x="169" y="112"/>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54"/>
            <p:cNvSpPr>
              <a:spLocks/>
            </p:cNvSpPr>
            <p:nvPr/>
          </p:nvSpPr>
          <p:spPr bwMode="auto">
            <a:xfrm>
              <a:off x="5200" y="2329"/>
              <a:ext cx="832" cy="620"/>
            </a:xfrm>
            <a:custGeom>
              <a:avLst/>
              <a:gdLst>
                <a:gd name="T0" fmla="*/ 352 w 352"/>
                <a:gd name="T1" fmla="*/ 225 h 262"/>
                <a:gd name="T2" fmla="*/ 315 w 352"/>
                <a:gd name="T3" fmla="*/ 262 h 262"/>
                <a:gd name="T4" fmla="*/ 37 w 352"/>
                <a:gd name="T5" fmla="*/ 262 h 262"/>
                <a:gd name="T6" fmla="*/ 0 w 352"/>
                <a:gd name="T7" fmla="*/ 225 h 262"/>
                <a:gd name="T8" fmla="*/ 0 w 352"/>
                <a:gd name="T9" fmla="*/ 37 h 262"/>
                <a:gd name="T10" fmla="*/ 37 w 352"/>
                <a:gd name="T11" fmla="*/ 0 h 262"/>
                <a:gd name="T12" fmla="*/ 315 w 352"/>
                <a:gd name="T13" fmla="*/ 0 h 262"/>
                <a:gd name="T14" fmla="*/ 352 w 352"/>
                <a:gd name="T15" fmla="*/ 37 h 262"/>
                <a:gd name="T16" fmla="*/ 352 w 352"/>
                <a:gd name="T17" fmla="*/ 22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62">
                  <a:moveTo>
                    <a:pt x="352" y="225"/>
                  </a:moveTo>
                  <a:cubicBezTo>
                    <a:pt x="352" y="246"/>
                    <a:pt x="335" y="262"/>
                    <a:pt x="315" y="262"/>
                  </a:cubicBezTo>
                  <a:cubicBezTo>
                    <a:pt x="37" y="262"/>
                    <a:pt x="37" y="262"/>
                    <a:pt x="37" y="262"/>
                  </a:cubicBezTo>
                  <a:cubicBezTo>
                    <a:pt x="17" y="262"/>
                    <a:pt x="0" y="246"/>
                    <a:pt x="0" y="225"/>
                  </a:cubicBezTo>
                  <a:cubicBezTo>
                    <a:pt x="0" y="37"/>
                    <a:pt x="0" y="37"/>
                    <a:pt x="0" y="37"/>
                  </a:cubicBezTo>
                  <a:cubicBezTo>
                    <a:pt x="0" y="16"/>
                    <a:pt x="17" y="0"/>
                    <a:pt x="37" y="0"/>
                  </a:cubicBezTo>
                  <a:cubicBezTo>
                    <a:pt x="315" y="0"/>
                    <a:pt x="315" y="0"/>
                    <a:pt x="315" y="0"/>
                  </a:cubicBezTo>
                  <a:cubicBezTo>
                    <a:pt x="335" y="0"/>
                    <a:pt x="352" y="16"/>
                    <a:pt x="352" y="37"/>
                  </a:cubicBezTo>
                  <a:lnTo>
                    <a:pt x="352" y="22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55"/>
            <p:cNvSpPr>
              <a:spLocks/>
            </p:cNvSpPr>
            <p:nvPr/>
          </p:nvSpPr>
          <p:spPr bwMode="auto">
            <a:xfrm>
              <a:off x="5564" y="2249"/>
              <a:ext cx="336" cy="234"/>
            </a:xfrm>
            <a:custGeom>
              <a:avLst/>
              <a:gdLst>
                <a:gd name="T0" fmla="*/ 142 w 142"/>
                <a:gd name="T1" fmla="*/ 62 h 99"/>
                <a:gd name="T2" fmla="*/ 105 w 142"/>
                <a:gd name="T3" fmla="*/ 99 h 99"/>
                <a:gd name="T4" fmla="*/ 37 w 142"/>
                <a:gd name="T5" fmla="*/ 99 h 99"/>
                <a:gd name="T6" fmla="*/ 0 w 142"/>
                <a:gd name="T7" fmla="*/ 62 h 99"/>
                <a:gd name="T8" fmla="*/ 0 w 142"/>
                <a:gd name="T9" fmla="*/ 37 h 99"/>
                <a:gd name="T10" fmla="*/ 37 w 142"/>
                <a:gd name="T11" fmla="*/ 0 h 99"/>
                <a:gd name="T12" fmla="*/ 105 w 142"/>
                <a:gd name="T13" fmla="*/ 0 h 99"/>
                <a:gd name="T14" fmla="*/ 142 w 142"/>
                <a:gd name="T15" fmla="*/ 37 h 99"/>
                <a:gd name="T16" fmla="*/ 142 w 142"/>
                <a:gd name="T17" fmla="*/ 6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9">
                  <a:moveTo>
                    <a:pt x="142" y="62"/>
                  </a:moveTo>
                  <a:cubicBezTo>
                    <a:pt x="142" y="82"/>
                    <a:pt x="126" y="99"/>
                    <a:pt x="105" y="99"/>
                  </a:cubicBezTo>
                  <a:cubicBezTo>
                    <a:pt x="37" y="99"/>
                    <a:pt x="37" y="99"/>
                    <a:pt x="37" y="99"/>
                  </a:cubicBezTo>
                  <a:cubicBezTo>
                    <a:pt x="17" y="99"/>
                    <a:pt x="0" y="82"/>
                    <a:pt x="0" y="62"/>
                  </a:cubicBezTo>
                  <a:cubicBezTo>
                    <a:pt x="0" y="37"/>
                    <a:pt x="0" y="37"/>
                    <a:pt x="0" y="37"/>
                  </a:cubicBezTo>
                  <a:cubicBezTo>
                    <a:pt x="0" y="16"/>
                    <a:pt x="17" y="0"/>
                    <a:pt x="37" y="0"/>
                  </a:cubicBezTo>
                  <a:cubicBezTo>
                    <a:pt x="105" y="0"/>
                    <a:pt x="105" y="0"/>
                    <a:pt x="105" y="0"/>
                  </a:cubicBezTo>
                  <a:cubicBezTo>
                    <a:pt x="126" y="0"/>
                    <a:pt x="142" y="16"/>
                    <a:pt x="142" y="37"/>
                  </a:cubicBezTo>
                  <a:lnTo>
                    <a:pt x="142" y="6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6"/>
            <p:cNvSpPr>
              <a:spLocks noChangeArrowheads="1"/>
            </p:cNvSpPr>
            <p:nvPr/>
          </p:nvSpPr>
          <p:spPr bwMode="auto">
            <a:xfrm>
              <a:off x="5413" y="2431"/>
              <a:ext cx="381" cy="3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57"/>
            <p:cNvSpPr>
              <a:spLocks/>
            </p:cNvSpPr>
            <p:nvPr/>
          </p:nvSpPr>
          <p:spPr bwMode="auto">
            <a:xfrm>
              <a:off x="5205" y="896"/>
              <a:ext cx="293" cy="161"/>
            </a:xfrm>
            <a:custGeom>
              <a:avLst/>
              <a:gdLst>
                <a:gd name="T0" fmla="*/ 146 w 293"/>
                <a:gd name="T1" fmla="*/ 161 h 161"/>
                <a:gd name="T2" fmla="*/ 293 w 293"/>
                <a:gd name="T3" fmla="*/ 0 h 161"/>
                <a:gd name="T4" fmla="*/ 0 w 293"/>
                <a:gd name="T5" fmla="*/ 0 h 161"/>
                <a:gd name="T6" fmla="*/ 146 w 293"/>
                <a:gd name="T7" fmla="*/ 161 h 161"/>
              </a:gdLst>
              <a:ahLst/>
              <a:cxnLst>
                <a:cxn ang="0">
                  <a:pos x="T0" y="T1"/>
                </a:cxn>
                <a:cxn ang="0">
                  <a:pos x="T2" y="T3"/>
                </a:cxn>
                <a:cxn ang="0">
                  <a:pos x="T4" y="T5"/>
                </a:cxn>
                <a:cxn ang="0">
                  <a:pos x="T6" y="T7"/>
                </a:cxn>
              </a:cxnLst>
              <a:rect l="0" t="0" r="r" b="b"/>
              <a:pathLst>
                <a:path w="293" h="161">
                  <a:moveTo>
                    <a:pt x="146" y="161"/>
                  </a:moveTo>
                  <a:lnTo>
                    <a:pt x="293" y="0"/>
                  </a:lnTo>
                  <a:lnTo>
                    <a:pt x="0" y="0"/>
                  </a:lnTo>
                  <a:lnTo>
                    <a:pt x="146" y="16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58"/>
            <p:cNvSpPr>
              <a:spLocks/>
            </p:cNvSpPr>
            <p:nvPr/>
          </p:nvSpPr>
          <p:spPr bwMode="auto">
            <a:xfrm>
              <a:off x="5044" y="896"/>
              <a:ext cx="619" cy="520"/>
            </a:xfrm>
            <a:custGeom>
              <a:avLst/>
              <a:gdLst>
                <a:gd name="T0" fmla="*/ 220 w 262"/>
                <a:gd name="T1" fmla="*/ 0 h 220"/>
                <a:gd name="T2" fmla="*/ 137 w 262"/>
                <a:gd name="T3" fmla="*/ 92 h 220"/>
                <a:gd name="T4" fmla="*/ 130 w 262"/>
                <a:gd name="T5" fmla="*/ 95 h 220"/>
                <a:gd name="T6" fmla="*/ 123 w 262"/>
                <a:gd name="T7" fmla="*/ 92 h 220"/>
                <a:gd name="T8" fmla="*/ 40 w 262"/>
                <a:gd name="T9" fmla="*/ 1 h 220"/>
                <a:gd name="T10" fmla="*/ 0 w 262"/>
                <a:gd name="T11" fmla="*/ 48 h 220"/>
                <a:gd name="T12" fmla="*/ 0 w 262"/>
                <a:gd name="T13" fmla="*/ 172 h 220"/>
                <a:gd name="T14" fmla="*/ 48 w 262"/>
                <a:gd name="T15" fmla="*/ 220 h 220"/>
                <a:gd name="T16" fmla="*/ 214 w 262"/>
                <a:gd name="T17" fmla="*/ 220 h 220"/>
                <a:gd name="T18" fmla="*/ 262 w 262"/>
                <a:gd name="T19" fmla="*/ 172 h 220"/>
                <a:gd name="T20" fmla="*/ 262 w 262"/>
                <a:gd name="T21" fmla="*/ 48 h 220"/>
                <a:gd name="T22" fmla="*/ 220 w 262"/>
                <a:gd name="T2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220">
                  <a:moveTo>
                    <a:pt x="220" y="0"/>
                  </a:moveTo>
                  <a:cubicBezTo>
                    <a:pt x="137" y="92"/>
                    <a:pt x="137" y="92"/>
                    <a:pt x="137" y="92"/>
                  </a:cubicBezTo>
                  <a:cubicBezTo>
                    <a:pt x="135" y="94"/>
                    <a:pt x="133" y="95"/>
                    <a:pt x="130" y="95"/>
                  </a:cubicBezTo>
                  <a:cubicBezTo>
                    <a:pt x="127" y="95"/>
                    <a:pt x="125" y="94"/>
                    <a:pt x="123" y="92"/>
                  </a:cubicBezTo>
                  <a:cubicBezTo>
                    <a:pt x="40" y="1"/>
                    <a:pt x="40" y="1"/>
                    <a:pt x="40" y="1"/>
                  </a:cubicBezTo>
                  <a:cubicBezTo>
                    <a:pt x="17" y="4"/>
                    <a:pt x="0" y="24"/>
                    <a:pt x="0" y="48"/>
                  </a:cubicBezTo>
                  <a:cubicBezTo>
                    <a:pt x="0" y="172"/>
                    <a:pt x="0" y="172"/>
                    <a:pt x="0" y="172"/>
                  </a:cubicBezTo>
                  <a:cubicBezTo>
                    <a:pt x="0" y="199"/>
                    <a:pt x="21" y="220"/>
                    <a:pt x="48" y="220"/>
                  </a:cubicBezTo>
                  <a:cubicBezTo>
                    <a:pt x="214" y="220"/>
                    <a:pt x="214" y="220"/>
                    <a:pt x="214" y="220"/>
                  </a:cubicBezTo>
                  <a:cubicBezTo>
                    <a:pt x="241" y="220"/>
                    <a:pt x="262" y="199"/>
                    <a:pt x="262" y="172"/>
                  </a:cubicBezTo>
                  <a:cubicBezTo>
                    <a:pt x="262" y="48"/>
                    <a:pt x="262" y="48"/>
                    <a:pt x="262" y="48"/>
                  </a:cubicBezTo>
                  <a:cubicBezTo>
                    <a:pt x="262" y="24"/>
                    <a:pt x="244" y="3"/>
                    <a:pt x="22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59"/>
            <p:cNvSpPr>
              <a:spLocks/>
            </p:cNvSpPr>
            <p:nvPr/>
          </p:nvSpPr>
          <p:spPr bwMode="auto">
            <a:xfrm>
              <a:off x="5451" y="2528"/>
              <a:ext cx="283" cy="201"/>
            </a:xfrm>
            <a:custGeom>
              <a:avLst/>
              <a:gdLst>
                <a:gd name="T0" fmla="*/ 40 w 120"/>
                <a:gd name="T1" fmla="*/ 85 h 85"/>
                <a:gd name="T2" fmla="*/ 39 w 120"/>
                <a:gd name="T3" fmla="*/ 85 h 85"/>
                <a:gd name="T4" fmla="*/ 33 w 120"/>
                <a:gd name="T5" fmla="*/ 82 h 85"/>
                <a:gd name="T6" fmla="*/ 3 w 120"/>
                <a:gd name="T7" fmla="*/ 48 h 85"/>
                <a:gd name="T8" fmla="*/ 4 w 120"/>
                <a:gd name="T9" fmla="*/ 36 h 85"/>
                <a:gd name="T10" fmla="*/ 16 w 120"/>
                <a:gd name="T11" fmla="*/ 37 h 85"/>
                <a:gd name="T12" fmla="*/ 40 w 120"/>
                <a:gd name="T13" fmla="*/ 65 h 85"/>
                <a:gd name="T14" fmla="*/ 105 w 120"/>
                <a:gd name="T15" fmla="*/ 3 h 85"/>
                <a:gd name="T16" fmla="*/ 117 w 120"/>
                <a:gd name="T17" fmla="*/ 4 h 85"/>
                <a:gd name="T18" fmla="*/ 117 w 120"/>
                <a:gd name="T19" fmla="*/ 15 h 85"/>
                <a:gd name="T20" fmla="*/ 45 w 120"/>
                <a:gd name="T21" fmla="*/ 83 h 85"/>
                <a:gd name="T22" fmla="*/ 40 w 120"/>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85">
                  <a:moveTo>
                    <a:pt x="40" y="85"/>
                  </a:moveTo>
                  <a:cubicBezTo>
                    <a:pt x="39" y="85"/>
                    <a:pt x="39" y="85"/>
                    <a:pt x="39" y="85"/>
                  </a:cubicBezTo>
                  <a:cubicBezTo>
                    <a:pt x="37" y="85"/>
                    <a:pt x="35" y="84"/>
                    <a:pt x="33" y="82"/>
                  </a:cubicBezTo>
                  <a:cubicBezTo>
                    <a:pt x="3" y="48"/>
                    <a:pt x="3" y="48"/>
                    <a:pt x="3" y="48"/>
                  </a:cubicBezTo>
                  <a:cubicBezTo>
                    <a:pt x="0" y="44"/>
                    <a:pt x="1" y="39"/>
                    <a:pt x="4" y="36"/>
                  </a:cubicBezTo>
                  <a:cubicBezTo>
                    <a:pt x="7" y="33"/>
                    <a:pt x="13" y="33"/>
                    <a:pt x="16" y="37"/>
                  </a:cubicBezTo>
                  <a:cubicBezTo>
                    <a:pt x="40" y="65"/>
                    <a:pt x="40" y="65"/>
                    <a:pt x="40" y="65"/>
                  </a:cubicBezTo>
                  <a:cubicBezTo>
                    <a:pt x="105" y="3"/>
                    <a:pt x="105" y="3"/>
                    <a:pt x="105" y="3"/>
                  </a:cubicBezTo>
                  <a:cubicBezTo>
                    <a:pt x="109" y="0"/>
                    <a:pt x="114" y="0"/>
                    <a:pt x="117" y="4"/>
                  </a:cubicBezTo>
                  <a:cubicBezTo>
                    <a:pt x="120" y="7"/>
                    <a:pt x="120" y="12"/>
                    <a:pt x="117" y="15"/>
                  </a:cubicBezTo>
                  <a:cubicBezTo>
                    <a:pt x="45" y="83"/>
                    <a:pt x="45" y="83"/>
                    <a:pt x="45" y="83"/>
                  </a:cubicBezTo>
                  <a:cubicBezTo>
                    <a:pt x="44" y="84"/>
                    <a:pt x="42" y="85"/>
                    <a:pt x="40" y="85"/>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Line 60"/>
            <p:cNvSpPr>
              <a:spLocks noChangeShapeType="1"/>
            </p:cNvSpPr>
            <p:nvPr/>
          </p:nvSpPr>
          <p:spPr bwMode="auto">
            <a:xfrm flipH="1">
              <a:off x="4462" y="4297"/>
              <a:ext cx="321" cy="312"/>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Freeform 61"/>
            <p:cNvSpPr>
              <a:spLocks/>
            </p:cNvSpPr>
            <p:nvPr/>
          </p:nvSpPr>
          <p:spPr bwMode="auto">
            <a:xfrm>
              <a:off x="4476" y="2845"/>
              <a:ext cx="99" cy="87"/>
            </a:xfrm>
            <a:custGeom>
              <a:avLst/>
              <a:gdLst>
                <a:gd name="T0" fmla="*/ 6 w 42"/>
                <a:gd name="T1" fmla="*/ 16 h 37"/>
                <a:gd name="T2" fmla="*/ 3 w 42"/>
                <a:gd name="T3" fmla="*/ 31 h 37"/>
                <a:gd name="T4" fmla="*/ 18 w 42"/>
                <a:gd name="T5" fmla="*/ 34 h 37"/>
                <a:gd name="T6" fmla="*/ 36 w 42"/>
                <a:gd name="T7" fmla="*/ 22 h 37"/>
                <a:gd name="T8" fmla="*/ 39 w 42"/>
                <a:gd name="T9" fmla="*/ 7 h 37"/>
                <a:gd name="T10" fmla="*/ 24 w 42"/>
                <a:gd name="T11" fmla="*/ 4 h 37"/>
                <a:gd name="T12" fmla="*/ 6 w 42"/>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42" h="37">
                  <a:moveTo>
                    <a:pt x="6" y="16"/>
                  </a:moveTo>
                  <a:cubicBezTo>
                    <a:pt x="1" y="19"/>
                    <a:pt x="0" y="26"/>
                    <a:pt x="3" y="31"/>
                  </a:cubicBezTo>
                  <a:cubicBezTo>
                    <a:pt x="6" y="36"/>
                    <a:pt x="13" y="37"/>
                    <a:pt x="18" y="34"/>
                  </a:cubicBezTo>
                  <a:cubicBezTo>
                    <a:pt x="36" y="22"/>
                    <a:pt x="36" y="22"/>
                    <a:pt x="36" y="22"/>
                  </a:cubicBezTo>
                  <a:cubicBezTo>
                    <a:pt x="41" y="19"/>
                    <a:pt x="42" y="12"/>
                    <a:pt x="39" y="7"/>
                  </a:cubicBezTo>
                  <a:cubicBezTo>
                    <a:pt x="36" y="2"/>
                    <a:pt x="29" y="0"/>
                    <a:pt x="24" y="4"/>
                  </a:cubicBezTo>
                  <a:lnTo>
                    <a:pt x="6" y="16"/>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62"/>
            <p:cNvSpPr>
              <a:spLocks noChangeArrowheads="1"/>
            </p:cNvSpPr>
            <p:nvPr/>
          </p:nvSpPr>
          <p:spPr bwMode="auto">
            <a:xfrm>
              <a:off x="2967" y="5257"/>
              <a:ext cx="1724" cy="294"/>
            </a:xfrm>
            <a:prstGeom prst="ellipse">
              <a:avLst/>
            </a:prstGeom>
            <a:solidFill>
              <a:srgbClr val="E5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63"/>
            <p:cNvSpPr>
              <a:spLocks/>
            </p:cNvSpPr>
            <p:nvPr/>
          </p:nvSpPr>
          <p:spPr bwMode="auto">
            <a:xfrm>
              <a:off x="3816" y="1312"/>
              <a:ext cx="733" cy="617"/>
            </a:xfrm>
            <a:custGeom>
              <a:avLst/>
              <a:gdLst>
                <a:gd name="T0" fmla="*/ 88 w 310"/>
                <a:gd name="T1" fmla="*/ 234 h 261"/>
                <a:gd name="T2" fmla="*/ 255 w 310"/>
                <a:gd name="T3" fmla="*/ 130 h 261"/>
                <a:gd name="T4" fmla="*/ 194 w 310"/>
                <a:gd name="T5" fmla="*/ 15 h 261"/>
                <a:gd name="T6" fmla="*/ 84 w 310"/>
                <a:gd name="T7" fmla="*/ 97 h 261"/>
                <a:gd name="T8" fmla="*/ 88 w 310"/>
                <a:gd name="T9" fmla="*/ 234 h 261"/>
              </a:gdLst>
              <a:ahLst/>
              <a:cxnLst>
                <a:cxn ang="0">
                  <a:pos x="T0" y="T1"/>
                </a:cxn>
                <a:cxn ang="0">
                  <a:pos x="T2" y="T3"/>
                </a:cxn>
                <a:cxn ang="0">
                  <a:pos x="T4" y="T5"/>
                </a:cxn>
                <a:cxn ang="0">
                  <a:pos x="T6" y="T7"/>
                </a:cxn>
                <a:cxn ang="0">
                  <a:pos x="T8" y="T9"/>
                </a:cxn>
              </a:cxnLst>
              <a:rect l="0" t="0" r="r" b="b"/>
              <a:pathLst>
                <a:path w="310" h="261">
                  <a:moveTo>
                    <a:pt x="88" y="234"/>
                  </a:moveTo>
                  <a:cubicBezTo>
                    <a:pt x="88" y="234"/>
                    <a:pt x="199" y="261"/>
                    <a:pt x="255" y="130"/>
                  </a:cubicBezTo>
                  <a:cubicBezTo>
                    <a:pt x="310" y="0"/>
                    <a:pt x="194" y="15"/>
                    <a:pt x="194" y="15"/>
                  </a:cubicBezTo>
                  <a:cubicBezTo>
                    <a:pt x="84" y="97"/>
                    <a:pt x="84" y="97"/>
                    <a:pt x="84" y="97"/>
                  </a:cubicBezTo>
                  <a:cubicBezTo>
                    <a:pt x="84" y="97"/>
                    <a:pt x="0" y="178"/>
                    <a:pt x="88" y="234"/>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64"/>
            <p:cNvSpPr>
              <a:spLocks/>
            </p:cNvSpPr>
            <p:nvPr/>
          </p:nvSpPr>
          <p:spPr bwMode="auto">
            <a:xfrm>
              <a:off x="3385" y="1324"/>
              <a:ext cx="734" cy="617"/>
            </a:xfrm>
            <a:custGeom>
              <a:avLst/>
              <a:gdLst>
                <a:gd name="T0" fmla="*/ 222 w 310"/>
                <a:gd name="T1" fmla="*/ 235 h 261"/>
                <a:gd name="T2" fmla="*/ 56 w 310"/>
                <a:gd name="T3" fmla="*/ 131 h 261"/>
                <a:gd name="T4" fmla="*/ 116 w 310"/>
                <a:gd name="T5" fmla="*/ 16 h 261"/>
                <a:gd name="T6" fmla="*/ 227 w 310"/>
                <a:gd name="T7" fmla="*/ 98 h 261"/>
                <a:gd name="T8" fmla="*/ 222 w 310"/>
                <a:gd name="T9" fmla="*/ 235 h 261"/>
              </a:gdLst>
              <a:ahLst/>
              <a:cxnLst>
                <a:cxn ang="0">
                  <a:pos x="T0" y="T1"/>
                </a:cxn>
                <a:cxn ang="0">
                  <a:pos x="T2" y="T3"/>
                </a:cxn>
                <a:cxn ang="0">
                  <a:pos x="T4" y="T5"/>
                </a:cxn>
                <a:cxn ang="0">
                  <a:pos x="T6" y="T7"/>
                </a:cxn>
                <a:cxn ang="0">
                  <a:pos x="T8" y="T9"/>
                </a:cxn>
              </a:cxnLst>
              <a:rect l="0" t="0" r="r" b="b"/>
              <a:pathLst>
                <a:path w="310" h="261">
                  <a:moveTo>
                    <a:pt x="222" y="235"/>
                  </a:moveTo>
                  <a:cubicBezTo>
                    <a:pt x="222" y="235"/>
                    <a:pt x="112" y="261"/>
                    <a:pt x="56" y="131"/>
                  </a:cubicBezTo>
                  <a:cubicBezTo>
                    <a:pt x="0" y="0"/>
                    <a:pt x="116" y="16"/>
                    <a:pt x="116" y="16"/>
                  </a:cubicBezTo>
                  <a:cubicBezTo>
                    <a:pt x="227" y="98"/>
                    <a:pt x="227" y="98"/>
                    <a:pt x="227" y="98"/>
                  </a:cubicBezTo>
                  <a:cubicBezTo>
                    <a:pt x="227" y="98"/>
                    <a:pt x="310" y="178"/>
                    <a:pt x="222" y="235"/>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65"/>
            <p:cNvSpPr>
              <a:spLocks/>
            </p:cNvSpPr>
            <p:nvPr/>
          </p:nvSpPr>
          <p:spPr bwMode="auto">
            <a:xfrm>
              <a:off x="3702" y="3051"/>
              <a:ext cx="653" cy="359"/>
            </a:xfrm>
            <a:custGeom>
              <a:avLst/>
              <a:gdLst>
                <a:gd name="T0" fmla="*/ 276 w 276"/>
                <a:gd name="T1" fmla="*/ 104 h 152"/>
                <a:gd name="T2" fmla="*/ 228 w 276"/>
                <a:gd name="T3" fmla="*/ 152 h 152"/>
                <a:gd name="T4" fmla="*/ 48 w 276"/>
                <a:gd name="T5" fmla="*/ 152 h 152"/>
                <a:gd name="T6" fmla="*/ 0 w 276"/>
                <a:gd name="T7" fmla="*/ 104 h 152"/>
                <a:gd name="T8" fmla="*/ 0 w 276"/>
                <a:gd name="T9" fmla="*/ 48 h 152"/>
                <a:gd name="T10" fmla="*/ 48 w 276"/>
                <a:gd name="T11" fmla="*/ 0 h 152"/>
                <a:gd name="T12" fmla="*/ 228 w 276"/>
                <a:gd name="T13" fmla="*/ 0 h 152"/>
                <a:gd name="T14" fmla="*/ 276 w 276"/>
                <a:gd name="T15" fmla="*/ 48 h 152"/>
                <a:gd name="T16" fmla="*/ 276 w 276"/>
                <a:gd name="T17"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152">
                  <a:moveTo>
                    <a:pt x="276" y="104"/>
                  </a:moveTo>
                  <a:cubicBezTo>
                    <a:pt x="276" y="131"/>
                    <a:pt x="255" y="152"/>
                    <a:pt x="228" y="152"/>
                  </a:cubicBezTo>
                  <a:cubicBezTo>
                    <a:pt x="48" y="152"/>
                    <a:pt x="48" y="152"/>
                    <a:pt x="48" y="152"/>
                  </a:cubicBezTo>
                  <a:cubicBezTo>
                    <a:pt x="22" y="152"/>
                    <a:pt x="0" y="131"/>
                    <a:pt x="0" y="104"/>
                  </a:cubicBezTo>
                  <a:cubicBezTo>
                    <a:pt x="0" y="48"/>
                    <a:pt x="0" y="48"/>
                    <a:pt x="0" y="48"/>
                  </a:cubicBezTo>
                  <a:cubicBezTo>
                    <a:pt x="0" y="22"/>
                    <a:pt x="22" y="0"/>
                    <a:pt x="48" y="0"/>
                  </a:cubicBezTo>
                  <a:cubicBezTo>
                    <a:pt x="228" y="0"/>
                    <a:pt x="228" y="0"/>
                    <a:pt x="228" y="0"/>
                  </a:cubicBezTo>
                  <a:cubicBezTo>
                    <a:pt x="255" y="0"/>
                    <a:pt x="276" y="22"/>
                    <a:pt x="276" y="48"/>
                  </a:cubicBezTo>
                  <a:lnTo>
                    <a:pt x="276" y="104"/>
                  </a:lnTo>
                  <a:close/>
                </a:path>
              </a:pathLst>
            </a:cu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66"/>
            <p:cNvSpPr>
              <a:spLocks/>
            </p:cNvSpPr>
            <p:nvPr/>
          </p:nvSpPr>
          <p:spPr bwMode="auto">
            <a:xfrm>
              <a:off x="3721" y="3126"/>
              <a:ext cx="152" cy="1949"/>
            </a:xfrm>
            <a:custGeom>
              <a:avLst/>
              <a:gdLst>
                <a:gd name="T0" fmla="*/ 64 w 64"/>
                <a:gd name="T1" fmla="*/ 792 h 824"/>
                <a:gd name="T2" fmla="*/ 32 w 64"/>
                <a:gd name="T3" fmla="*/ 824 h 824"/>
                <a:gd name="T4" fmla="*/ 0 w 64"/>
                <a:gd name="T5" fmla="*/ 792 h 824"/>
                <a:gd name="T6" fmla="*/ 0 w 64"/>
                <a:gd name="T7" fmla="*/ 32 h 824"/>
                <a:gd name="T8" fmla="*/ 32 w 64"/>
                <a:gd name="T9" fmla="*/ 0 h 824"/>
                <a:gd name="T10" fmla="*/ 64 w 64"/>
                <a:gd name="T11" fmla="*/ 32 h 824"/>
                <a:gd name="T12" fmla="*/ 64 w 64"/>
                <a:gd name="T13" fmla="*/ 792 h 824"/>
              </a:gdLst>
              <a:ahLst/>
              <a:cxnLst>
                <a:cxn ang="0">
                  <a:pos x="T0" y="T1"/>
                </a:cxn>
                <a:cxn ang="0">
                  <a:pos x="T2" y="T3"/>
                </a:cxn>
                <a:cxn ang="0">
                  <a:pos x="T4" y="T5"/>
                </a:cxn>
                <a:cxn ang="0">
                  <a:pos x="T6" y="T7"/>
                </a:cxn>
                <a:cxn ang="0">
                  <a:pos x="T8" y="T9"/>
                </a:cxn>
                <a:cxn ang="0">
                  <a:pos x="T10" y="T11"/>
                </a:cxn>
                <a:cxn ang="0">
                  <a:pos x="T12" y="T13"/>
                </a:cxn>
              </a:cxnLst>
              <a:rect l="0" t="0" r="r" b="b"/>
              <a:pathLst>
                <a:path w="64" h="824">
                  <a:moveTo>
                    <a:pt x="64" y="792"/>
                  </a:moveTo>
                  <a:cubicBezTo>
                    <a:pt x="64" y="810"/>
                    <a:pt x="50" y="824"/>
                    <a:pt x="32" y="824"/>
                  </a:cubicBezTo>
                  <a:cubicBezTo>
                    <a:pt x="15" y="824"/>
                    <a:pt x="0" y="810"/>
                    <a:pt x="0" y="792"/>
                  </a:cubicBezTo>
                  <a:cubicBezTo>
                    <a:pt x="0" y="32"/>
                    <a:pt x="0" y="32"/>
                    <a:pt x="0" y="32"/>
                  </a:cubicBezTo>
                  <a:cubicBezTo>
                    <a:pt x="0" y="15"/>
                    <a:pt x="15" y="0"/>
                    <a:pt x="32" y="0"/>
                  </a:cubicBezTo>
                  <a:cubicBezTo>
                    <a:pt x="50" y="0"/>
                    <a:pt x="64" y="15"/>
                    <a:pt x="64" y="32"/>
                  </a:cubicBezTo>
                  <a:lnTo>
                    <a:pt x="64" y="792"/>
                  </a:lnTo>
                  <a:close/>
                </a:path>
              </a:pathLst>
            </a:cu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67"/>
            <p:cNvSpPr>
              <a:spLocks noChangeArrowheads="1"/>
            </p:cNvSpPr>
            <p:nvPr/>
          </p:nvSpPr>
          <p:spPr bwMode="auto">
            <a:xfrm>
              <a:off x="3691" y="4174"/>
              <a:ext cx="215" cy="215"/>
            </a:xfrm>
            <a:prstGeom prst="ellipse">
              <a:avLst/>
            </a:pr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68"/>
            <p:cNvSpPr>
              <a:spLocks/>
            </p:cNvSpPr>
            <p:nvPr/>
          </p:nvSpPr>
          <p:spPr bwMode="auto">
            <a:xfrm>
              <a:off x="3679" y="4943"/>
              <a:ext cx="241" cy="151"/>
            </a:xfrm>
            <a:custGeom>
              <a:avLst/>
              <a:gdLst>
                <a:gd name="T0" fmla="*/ 102 w 102"/>
                <a:gd name="T1" fmla="*/ 32 h 64"/>
                <a:gd name="T2" fmla="*/ 70 w 102"/>
                <a:gd name="T3" fmla="*/ 64 h 64"/>
                <a:gd name="T4" fmla="*/ 32 w 102"/>
                <a:gd name="T5" fmla="*/ 64 h 64"/>
                <a:gd name="T6" fmla="*/ 0 w 102"/>
                <a:gd name="T7" fmla="*/ 32 h 64"/>
                <a:gd name="T8" fmla="*/ 32 w 102"/>
                <a:gd name="T9" fmla="*/ 0 h 64"/>
                <a:gd name="T10" fmla="*/ 70 w 102"/>
                <a:gd name="T11" fmla="*/ 0 h 64"/>
                <a:gd name="T12" fmla="*/ 102 w 102"/>
                <a:gd name="T13" fmla="*/ 32 h 64"/>
              </a:gdLst>
              <a:ahLst/>
              <a:cxnLst>
                <a:cxn ang="0">
                  <a:pos x="T0" y="T1"/>
                </a:cxn>
                <a:cxn ang="0">
                  <a:pos x="T2" y="T3"/>
                </a:cxn>
                <a:cxn ang="0">
                  <a:pos x="T4" y="T5"/>
                </a:cxn>
                <a:cxn ang="0">
                  <a:pos x="T6" y="T7"/>
                </a:cxn>
                <a:cxn ang="0">
                  <a:pos x="T8" y="T9"/>
                </a:cxn>
                <a:cxn ang="0">
                  <a:pos x="T10" y="T11"/>
                </a:cxn>
                <a:cxn ang="0">
                  <a:pos x="T12" y="T13"/>
                </a:cxn>
              </a:cxnLst>
              <a:rect l="0" t="0" r="r" b="b"/>
              <a:pathLst>
                <a:path w="102" h="64">
                  <a:moveTo>
                    <a:pt x="102" y="32"/>
                  </a:moveTo>
                  <a:cubicBezTo>
                    <a:pt x="102" y="50"/>
                    <a:pt x="88" y="64"/>
                    <a:pt x="70" y="64"/>
                  </a:cubicBezTo>
                  <a:cubicBezTo>
                    <a:pt x="32" y="64"/>
                    <a:pt x="32" y="64"/>
                    <a:pt x="32" y="64"/>
                  </a:cubicBezTo>
                  <a:cubicBezTo>
                    <a:pt x="15" y="64"/>
                    <a:pt x="0" y="50"/>
                    <a:pt x="0" y="32"/>
                  </a:cubicBezTo>
                  <a:cubicBezTo>
                    <a:pt x="0" y="15"/>
                    <a:pt x="15" y="0"/>
                    <a:pt x="32" y="0"/>
                  </a:cubicBezTo>
                  <a:cubicBezTo>
                    <a:pt x="70" y="0"/>
                    <a:pt x="70" y="0"/>
                    <a:pt x="70" y="0"/>
                  </a:cubicBezTo>
                  <a:cubicBezTo>
                    <a:pt x="88" y="0"/>
                    <a:pt x="102" y="15"/>
                    <a:pt x="102" y="3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69"/>
            <p:cNvSpPr>
              <a:spLocks/>
            </p:cNvSpPr>
            <p:nvPr/>
          </p:nvSpPr>
          <p:spPr bwMode="auto">
            <a:xfrm>
              <a:off x="3482" y="5071"/>
              <a:ext cx="447" cy="238"/>
            </a:xfrm>
            <a:custGeom>
              <a:avLst/>
              <a:gdLst>
                <a:gd name="T0" fmla="*/ 189 w 189"/>
                <a:gd name="T1" fmla="*/ 53 h 101"/>
                <a:gd name="T2" fmla="*/ 141 w 189"/>
                <a:gd name="T3" fmla="*/ 101 h 101"/>
                <a:gd name="T4" fmla="*/ 48 w 189"/>
                <a:gd name="T5" fmla="*/ 101 h 101"/>
                <a:gd name="T6" fmla="*/ 0 w 189"/>
                <a:gd name="T7" fmla="*/ 53 h 101"/>
                <a:gd name="T8" fmla="*/ 0 w 189"/>
                <a:gd name="T9" fmla="*/ 48 h 101"/>
                <a:gd name="T10" fmla="*/ 48 w 189"/>
                <a:gd name="T11" fmla="*/ 0 h 101"/>
                <a:gd name="T12" fmla="*/ 141 w 189"/>
                <a:gd name="T13" fmla="*/ 0 h 101"/>
                <a:gd name="T14" fmla="*/ 189 w 189"/>
                <a:gd name="T15" fmla="*/ 48 h 101"/>
                <a:gd name="T16" fmla="*/ 189 w 189"/>
                <a:gd name="T17" fmla="*/ 5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1">
                  <a:moveTo>
                    <a:pt x="189" y="53"/>
                  </a:moveTo>
                  <a:cubicBezTo>
                    <a:pt x="189" y="79"/>
                    <a:pt x="168" y="101"/>
                    <a:pt x="141" y="101"/>
                  </a:cubicBezTo>
                  <a:cubicBezTo>
                    <a:pt x="48" y="101"/>
                    <a:pt x="48" y="101"/>
                    <a:pt x="48" y="101"/>
                  </a:cubicBezTo>
                  <a:cubicBezTo>
                    <a:pt x="22" y="101"/>
                    <a:pt x="0" y="79"/>
                    <a:pt x="0" y="53"/>
                  </a:cubicBezTo>
                  <a:cubicBezTo>
                    <a:pt x="0" y="48"/>
                    <a:pt x="0" y="48"/>
                    <a:pt x="0" y="48"/>
                  </a:cubicBezTo>
                  <a:cubicBezTo>
                    <a:pt x="0" y="21"/>
                    <a:pt x="22" y="0"/>
                    <a:pt x="48" y="0"/>
                  </a:cubicBezTo>
                  <a:cubicBezTo>
                    <a:pt x="141" y="0"/>
                    <a:pt x="141" y="0"/>
                    <a:pt x="141" y="0"/>
                  </a:cubicBezTo>
                  <a:cubicBezTo>
                    <a:pt x="168" y="0"/>
                    <a:pt x="189" y="21"/>
                    <a:pt x="189" y="48"/>
                  </a:cubicBezTo>
                  <a:lnTo>
                    <a:pt x="189" y="5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70"/>
            <p:cNvSpPr>
              <a:spLocks/>
            </p:cNvSpPr>
            <p:nvPr/>
          </p:nvSpPr>
          <p:spPr bwMode="auto">
            <a:xfrm>
              <a:off x="3416" y="5033"/>
              <a:ext cx="256" cy="286"/>
            </a:xfrm>
            <a:custGeom>
              <a:avLst/>
              <a:gdLst>
                <a:gd name="T0" fmla="*/ 108 w 108"/>
                <a:gd name="T1" fmla="*/ 73 h 121"/>
                <a:gd name="T2" fmla="*/ 60 w 108"/>
                <a:gd name="T3" fmla="*/ 121 h 121"/>
                <a:gd name="T4" fmla="*/ 48 w 108"/>
                <a:gd name="T5" fmla="*/ 121 h 121"/>
                <a:gd name="T6" fmla="*/ 0 w 108"/>
                <a:gd name="T7" fmla="*/ 73 h 121"/>
                <a:gd name="T8" fmla="*/ 0 w 108"/>
                <a:gd name="T9" fmla="*/ 48 h 121"/>
                <a:gd name="T10" fmla="*/ 48 w 108"/>
                <a:gd name="T11" fmla="*/ 0 h 121"/>
                <a:gd name="T12" fmla="*/ 60 w 108"/>
                <a:gd name="T13" fmla="*/ 0 h 121"/>
                <a:gd name="T14" fmla="*/ 108 w 108"/>
                <a:gd name="T15" fmla="*/ 48 h 121"/>
                <a:gd name="T16" fmla="*/ 108 w 108"/>
                <a:gd name="T17" fmla="*/ 7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1">
                  <a:moveTo>
                    <a:pt x="108" y="73"/>
                  </a:moveTo>
                  <a:cubicBezTo>
                    <a:pt x="108" y="99"/>
                    <a:pt x="87" y="121"/>
                    <a:pt x="60" y="121"/>
                  </a:cubicBezTo>
                  <a:cubicBezTo>
                    <a:pt x="48" y="121"/>
                    <a:pt x="48" y="121"/>
                    <a:pt x="48" y="121"/>
                  </a:cubicBezTo>
                  <a:cubicBezTo>
                    <a:pt x="22" y="121"/>
                    <a:pt x="0" y="99"/>
                    <a:pt x="0" y="73"/>
                  </a:cubicBezTo>
                  <a:cubicBezTo>
                    <a:pt x="0" y="48"/>
                    <a:pt x="0" y="48"/>
                    <a:pt x="0" y="48"/>
                  </a:cubicBezTo>
                  <a:cubicBezTo>
                    <a:pt x="0" y="21"/>
                    <a:pt x="22" y="0"/>
                    <a:pt x="48" y="0"/>
                  </a:cubicBezTo>
                  <a:cubicBezTo>
                    <a:pt x="60" y="0"/>
                    <a:pt x="60" y="0"/>
                    <a:pt x="60" y="0"/>
                  </a:cubicBezTo>
                  <a:cubicBezTo>
                    <a:pt x="87" y="0"/>
                    <a:pt x="108" y="21"/>
                    <a:pt x="108" y="48"/>
                  </a:cubicBezTo>
                  <a:lnTo>
                    <a:pt x="108" y="7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71"/>
            <p:cNvSpPr>
              <a:spLocks/>
            </p:cNvSpPr>
            <p:nvPr/>
          </p:nvSpPr>
          <p:spPr bwMode="auto">
            <a:xfrm>
              <a:off x="3395" y="5288"/>
              <a:ext cx="551" cy="81"/>
            </a:xfrm>
            <a:custGeom>
              <a:avLst/>
              <a:gdLst>
                <a:gd name="T0" fmla="*/ 233 w 233"/>
                <a:gd name="T1" fmla="*/ 17 h 34"/>
                <a:gd name="T2" fmla="*/ 216 w 233"/>
                <a:gd name="T3" fmla="*/ 34 h 34"/>
                <a:gd name="T4" fmla="*/ 17 w 233"/>
                <a:gd name="T5" fmla="*/ 34 h 34"/>
                <a:gd name="T6" fmla="*/ 0 w 233"/>
                <a:gd name="T7" fmla="*/ 17 h 34"/>
                <a:gd name="T8" fmla="*/ 17 w 233"/>
                <a:gd name="T9" fmla="*/ 0 h 34"/>
                <a:gd name="T10" fmla="*/ 216 w 233"/>
                <a:gd name="T11" fmla="*/ 0 h 34"/>
                <a:gd name="T12" fmla="*/ 233 w 233"/>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233" h="34">
                  <a:moveTo>
                    <a:pt x="233" y="17"/>
                  </a:moveTo>
                  <a:cubicBezTo>
                    <a:pt x="233" y="26"/>
                    <a:pt x="225" y="34"/>
                    <a:pt x="216" y="34"/>
                  </a:cubicBezTo>
                  <a:cubicBezTo>
                    <a:pt x="17" y="34"/>
                    <a:pt x="17" y="34"/>
                    <a:pt x="17" y="34"/>
                  </a:cubicBezTo>
                  <a:cubicBezTo>
                    <a:pt x="8" y="34"/>
                    <a:pt x="0" y="26"/>
                    <a:pt x="0" y="17"/>
                  </a:cubicBezTo>
                  <a:cubicBezTo>
                    <a:pt x="0" y="7"/>
                    <a:pt x="8" y="0"/>
                    <a:pt x="17" y="0"/>
                  </a:cubicBezTo>
                  <a:cubicBezTo>
                    <a:pt x="216" y="0"/>
                    <a:pt x="216" y="0"/>
                    <a:pt x="216" y="0"/>
                  </a:cubicBezTo>
                  <a:cubicBezTo>
                    <a:pt x="225" y="0"/>
                    <a:pt x="233" y="7"/>
                    <a:pt x="233" y="17"/>
                  </a:cubicBezTo>
                  <a:close/>
                </a:path>
              </a:pathLst>
            </a:custGeom>
            <a:solidFill>
              <a:srgbClr val="C6D0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72"/>
            <p:cNvSpPr>
              <a:spLocks/>
            </p:cNvSpPr>
            <p:nvPr/>
          </p:nvSpPr>
          <p:spPr bwMode="auto">
            <a:xfrm>
              <a:off x="4024" y="3126"/>
              <a:ext cx="152" cy="1949"/>
            </a:xfrm>
            <a:custGeom>
              <a:avLst/>
              <a:gdLst>
                <a:gd name="T0" fmla="*/ 64 w 64"/>
                <a:gd name="T1" fmla="*/ 792 h 824"/>
                <a:gd name="T2" fmla="*/ 32 w 64"/>
                <a:gd name="T3" fmla="*/ 824 h 824"/>
                <a:gd name="T4" fmla="*/ 0 w 64"/>
                <a:gd name="T5" fmla="*/ 792 h 824"/>
                <a:gd name="T6" fmla="*/ 0 w 64"/>
                <a:gd name="T7" fmla="*/ 32 h 824"/>
                <a:gd name="T8" fmla="*/ 32 w 64"/>
                <a:gd name="T9" fmla="*/ 0 h 824"/>
                <a:gd name="T10" fmla="*/ 64 w 64"/>
                <a:gd name="T11" fmla="*/ 32 h 824"/>
                <a:gd name="T12" fmla="*/ 64 w 64"/>
                <a:gd name="T13" fmla="*/ 792 h 824"/>
              </a:gdLst>
              <a:ahLst/>
              <a:cxnLst>
                <a:cxn ang="0">
                  <a:pos x="T0" y="T1"/>
                </a:cxn>
                <a:cxn ang="0">
                  <a:pos x="T2" y="T3"/>
                </a:cxn>
                <a:cxn ang="0">
                  <a:pos x="T4" y="T5"/>
                </a:cxn>
                <a:cxn ang="0">
                  <a:pos x="T6" y="T7"/>
                </a:cxn>
                <a:cxn ang="0">
                  <a:pos x="T8" y="T9"/>
                </a:cxn>
                <a:cxn ang="0">
                  <a:pos x="T10" y="T11"/>
                </a:cxn>
                <a:cxn ang="0">
                  <a:pos x="T12" y="T13"/>
                </a:cxn>
              </a:cxnLst>
              <a:rect l="0" t="0" r="r" b="b"/>
              <a:pathLst>
                <a:path w="64" h="824">
                  <a:moveTo>
                    <a:pt x="64" y="792"/>
                  </a:moveTo>
                  <a:cubicBezTo>
                    <a:pt x="64" y="810"/>
                    <a:pt x="50" y="824"/>
                    <a:pt x="32" y="824"/>
                  </a:cubicBezTo>
                  <a:cubicBezTo>
                    <a:pt x="15" y="824"/>
                    <a:pt x="0" y="810"/>
                    <a:pt x="0" y="792"/>
                  </a:cubicBezTo>
                  <a:cubicBezTo>
                    <a:pt x="0" y="32"/>
                    <a:pt x="0" y="32"/>
                    <a:pt x="0" y="32"/>
                  </a:cubicBezTo>
                  <a:cubicBezTo>
                    <a:pt x="0" y="15"/>
                    <a:pt x="15" y="0"/>
                    <a:pt x="32" y="0"/>
                  </a:cubicBezTo>
                  <a:cubicBezTo>
                    <a:pt x="50" y="0"/>
                    <a:pt x="64" y="15"/>
                    <a:pt x="64" y="32"/>
                  </a:cubicBezTo>
                  <a:lnTo>
                    <a:pt x="64" y="792"/>
                  </a:lnTo>
                  <a:close/>
                </a:path>
              </a:pathLst>
            </a:cu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73"/>
            <p:cNvSpPr>
              <a:spLocks/>
            </p:cNvSpPr>
            <p:nvPr/>
          </p:nvSpPr>
          <p:spPr bwMode="auto">
            <a:xfrm>
              <a:off x="3622" y="1731"/>
              <a:ext cx="790" cy="1450"/>
            </a:xfrm>
            <a:custGeom>
              <a:avLst/>
              <a:gdLst>
                <a:gd name="T0" fmla="*/ 0 w 334"/>
                <a:gd name="T1" fmla="*/ 613 h 613"/>
                <a:gd name="T2" fmla="*/ 0 w 334"/>
                <a:gd name="T3" fmla="*/ 48 h 613"/>
                <a:gd name="T4" fmla="*/ 45 w 334"/>
                <a:gd name="T5" fmla="*/ 0 h 613"/>
                <a:gd name="T6" fmla="*/ 289 w 334"/>
                <a:gd name="T7" fmla="*/ 0 h 613"/>
                <a:gd name="T8" fmla="*/ 334 w 334"/>
                <a:gd name="T9" fmla="*/ 48 h 613"/>
                <a:gd name="T10" fmla="*/ 334 w 334"/>
                <a:gd name="T11" fmla="*/ 613 h 613"/>
                <a:gd name="T12" fmla="*/ 0 w 334"/>
                <a:gd name="T13" fmla="*/ 613 h 613"/>
              </a:gdLst>
              <a:ahLst/>
              <a:cxnLst>
                <a:cxn ang="0">
                  <a:pos x="T0" y="T1"/>
                </a:cxn>
                <a:cxn ang="0">
                  <a:pos x="T2" y="T3"/>
                </a:cxn>
                <a:cxn ang="0">
                  <a:pos x="T4" y="T5"/>
                </a:cxn>
                <a:cxn ang="0">
                  <a:pos x="T6" y="T7"/>
                </a:cxn>
                <a:cxn ang="0">
                  <a:pos x="T8" y="T9"/>
                </a:cxn>
                <a:cxn ang="0">
                  <a:pos x="T10" y="T11"/>
                </a:cxn>
                <a:cxn ang="0">
                  <a:pos x="T12" y="T13"/>
                </a:cxn>
              </a:cxnLst>
              <a:rect l="0" t="0" r="r" b="b"/>
              <a:pathLst>
                <a:path w="334" h="613">
                  <a:moveTo>
                    <a:pt x="0" y="613"/>
                  </a:moveTo>
                  <a:cubicBezTo>
                    <a:pt x="0" y="48"/>
                    <a:pt x="0" y="48"/>
                    <a:pt x="0" y="48"/>
                  </a:cubicBezTo>
                  <a:cubicBezTo>
                    <a:pt x="0" y="21"/>
                    <a:pt x="20" y="0"/>
                    <a:pt x="45" y="0"/>
                  </a:cubicBezTo>
                  <a:cubicBezTo>
                    <a:pt x="289" y="0"/>
                    <a:pt x="289" y="0"/>
                    <a:pt x="289" y="0"/>
                  </a:cubicBezTo>
                  <a:cubicBezTo>
                    <a:pt x="314" y="0"/>
                    <a:pt x="334" y="21"/>
                    <a:pt x="334" y="48"/>
                  </a:cubicBezTo>
                  <a:cubicBezTo>
                    <a:pt x="334" y="613"/>
                    <a:pt x="334" y="613"/>
                    <a:pt x="334" y="613"/>
                  </a:cubicBezTo>
                  <a:lnTo>
                    <a:pt x="0" y="61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74"/>
            <p:cNvSpPr>
              <a:spLocks/>
            </p:cNvSpPr>
            <p:nvPr/>
          </p:nvSpPr>
          <p:spPr bwMode="auto">
            <a:xfrm>
              <a:off x="3397" y="2845"/>
              <a:ext cx="102" cy="87"/>
            </a:xfrm>
            <a:custGeom>
              <a:avLst/>
              <a:gdLst>
                <a:gd name="T0" fmla="*/ 37 w 43"/>
                <a:gd name="T1" fmla="*/ 16 h 37"/>
                <a:gd name="T2" fmla="*/ 40 w 43"/>
                <a:gd name="T3" fmla="*/ 31 h 37"/>
                <a:gd name="T4" fmla="*/ 25 w 43"/>
                <a:gd name="T5" fmla="*/ 34 h 37"/>
                <a:gd name="T6" fmla="*/ 7 w 43"/>
                <a:gd name="T7" fmla="*/ 22 h 37"/>
                <a:gd name="T8" fmla="*/ 4 w 43"/>
                <a:gd name="T9" fmla="*/ 7 h 37"/>
                <a:gd name="T10" fmla="*/ 19 w 43"/>
                <a:gd name="T11" fmla="*/ 4 h 37"/>
                <a:gd name="T12" fmla="*/ 37 w 43"/>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37" y="16"/>
                  </a:moveTo>
                  <a:cubicBezTo>
                    <a:pt x="42" y="19"/>
                    <a:pt x="43" y="26"/>
                    <a:pt x="40" y="31"/>
                  </a:cubicBezTo>
                  <a:cubicBezTo>
                    <a:pt x="37" y="36"/>
                    <a:pt x="30" y="37"/>
                    <a:pt x="25" y="34"/>
                  </a:cubicBezTo>
                  <a:cubicBezTo>
                    <a:pt x="7" y="22"/>
                    <a:pt x="7" y="22"/>
                    <a:pt x="7" y="22"/>
                  </a:cubicBezTo>
                  <a:cubicBezTo>
                    <a:pt x="2" y="19"/>
                    <a:pt x="0" y="12"/>
                    <a:pt x="4" y="7"/>
                  </a:cubicBezTo>
                  <a:cubicBezTo>
                    <a:pt x="7" y="2"/>
                    <a:pt x="14" y="0"/>
                    <a:pt x="19" y="4"/>
                  </a:cubicBezTo>
                  <a:lnTo>
                    <a:pt x="37" y="16"/>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75"/>
            <p:cNvSpPr>
              <a:spLocks/>
            </p:cNvSpPr>
            <p:nvPr/>
          </p:nvSpPr>
          <p:spPr bwMode="auto">
            <a:xfrm>
              <a:off x="3452" y="2875"/>
              <a:ext cx="307" cy="112"/>
            </a:xfrm>
            <a:custGeom>
              <a:avLst/>
              <a:gdLst>
                <a:gd name="T0" fmla="*/ 0 w 130"/>
                <a:gd name="T1" fmla="*/ 23 h 47"/>
                <a:gd name="T2" fmla="*/ 23 w 130"/>
                <a:gd name="T3" fmla="*/ 47 h 47"/>
                <a:gd name="T4" fmla="*/ 106 w 130"/>
                <a:gd name="T5" fmla="*/ 47 h 47"/>
                <a:gd name="T6" fmla="*/ 130 w 130"/>
                <a:gd name="T7" fmla="*/ 23 h 47"/>
                <a:gd name="T8" fmla="*/ 106 w 130"/>
                <a:gd name="T9" fmla="*/ 0 h 47"/>
                <a:gd name="T10" fmla="*/ 23 w 130"/>
                <a:gd name="T11" fmla="*/ 0 h 47"/>
                <a:gd name="T12" fmla="*/ 0 w 130"/>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0" h="47">
                  <a:moveTo>
                    <a:pt x="0" y="23"/>
                  </a:moveTo>
                  <a:cubicBezTo>
                    <a:pt x="0" y="36"/>
                    <a:pt x="10" y="47"/>
                    <a:pt x="23" y="47"/>
                  </a:cubicBezTo>
                  <a:cubicBezTo>
                    <a:pt x="106" y="47"/>
                    <a:pt x="106" y="47"/>
                    <a:pt x="106" y="47"/>
                  </a:cubicBezTo>
                  <a:cubicBezTo>
                    <a:pt x="119" y="47"/>
                    <a:pt x="130" y="36"/>
                    <a:pt x="130" y="23"/>
                  </a:cubicBezTo>
                  <a:cubicBezTo>
                    <a:pt x="130" y="11"/>
                    <a:pt x="119" y="0"/>
                    <a:pt x="106" y="0"/>
                  </a:cubicBezTo>
                  <a:cubicBezTo>
                    <a:pt x="23" y="0"/>
                    <a:pt x="23" y="0"/>
                    <a:pt x="23" y="0"/>
                  </a:cubicBezTo>
                  <a:cubicBezTo>
                    <a:pt x="10" y="0"/>
                    <a:pt x="0" y="11"/>
                    <a:pt x="0" y="23"/>
                  </a:cubicBez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76"/>
            <p:cNvSpPr>
              <a:spLocks/>
            </p:cNvSpPr>
            <p:nvPr/>
          </p:nvSpPr>
          <p:spPr bwMode="auto">
            <a:xfrm>
              <a:off x="4216" y="2875"/>
              <a:ext cx="307" cy="112"/>
            </a:xfrm>
            <a:custGeom>
              <a:avLst/>
              <a:gdLst>
                <a:gd name="T0" fmla="*/ 130 w 130"/>
                <a:gd name="T1" fmla="*/ 23 h 47"/>
                <a:gd name="T2" fmla="*/ 107 w 130"/>
                <a:gd name="T3" fmla="*/ 47 h 47"/>
                <a:gd name="T4" fmla="*/ 24 w 130"/>
                <a:gd name="T5" fmla="*/ 47 h 47"/>
                <a:gd name="T6" fmla="*/ 0 w 130"/>
                <a:gd name="T7" fmla="*/ 23 h 47"/>
                <a:gd name="T8" fmla="*/ 24 w 130"/>
                <a:gd name="T9" fmla="*/ 0 h 47"/>
                <a:gd name="T10" fmla="*/ 107 w 130"/>
                <a:gd name="T11" fmla="*/ 0 h 47"/>
                <a:gd name="T12" fmla="*/ 130 w 130"/>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0" h="47">
                  <a:moveTo>
                    <a:pt x="130" y="23"/>
                  </a:moveTo>
                  <a:cubicBezTo>
                    <a:pt x="130" y="36"/>
                    <a:pt x="119" y="47"/>
                    <a:pt x="107" y="47"/>
                  </a:cubicBezTo>
                  <a:cubicBezTo>
                    <a:pt x="24" y="47"/>
                    <a:pt x="24" y="47"/>
                    <a:pt x="24" y="47"/>
                  </a:cubicBezTo>
                  <a:cubicBezTo>
                    <a:pt x="11" y="47"/>
                    <a:pt x="0" y="36"/>
                    <a:pt x="0" y="23"/>
                  </a:cubicBezTo>
                  <a:cubicBezTo>
                    <a:pt x="0" y="11"/>
                    <a:pt x="11" y="0"/>
                    <a:pt x="24" y="0"/>
                  </a:cubicBezTo>
                  <a:cubicBezTo>
                    <a:pt x="107" y="0"/>
                    <a:pt x="107" y="0"/>
                    <a:pt x="107" y="0"/>
                  </a:cubicBezTo>
                  <a:cubicBezTo>
                    <a:pt x="119" y="0"/>
                    <a:pt x="130" y="11"/>
                    <a:pt x="130" y="23"/>
                  </a:cubicBez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77"/>
            <p:cNvSpPr>
              <a:spLocks/>
            </p:cNvSpPr>
            <p:nvPr/>
          </p:nvSpPr>
          <p:spPr bwMode="auto">
            <a:xfrm>
              <a:off x="3847" y="1690"/>
              <a:ext cx="217" cy="145"/>
            </a:xfrm>
            <a:custGeom>
              <a:avLst/>
              <a:gdLst>
                <a:gd name="T0" fmla="*/ 16 w 92"/>
                <a:gd name="T1" fmla="*/ 61 h 61"/>
                <a:gd name="T2" fmla="*/ 0 w 92"/>
                <a:gd name="T3" fmla="*/ 45 h 61"/>
                <a:gd name="T4" fmla="*/ 0 w 92"/>
                <a:gd name="T5" fmla="*/ 16 h 61"/>
                <a:gd name="T6" fmla="*/ 16 w 92"/>
                <a:gd name="T7" fmla="*/ 0 h 61"/>
                <a:gd name="T8" fmla="*/ 76 w 92"/>
                <a:gd name="T9" fmla="*/ 0 h 61"/>
                <a:gd name="T10" fmla="*/ 92 w 92"/>
                <a:gd name="T11" fmla="*/ 16 h 61"/>
                <a:gd name="T12" fmla="*/ 92 w 92"/>
                <a:gd name="T13" fmla="*/ 45 h 61"/>
                <a:gd name="T14" fmla="*/ 76 w 92"/>
                <a:gd name="T15" fmla="*/ 61 h 61"/>
                <a:gd name="T16" fmla="*/ 16 w 92"/>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1">
                  <a:moveTo>
                    <a:pt x="16" y="61"/>
                  </a:moveTo>
                  <a:cubicBezTo>
                    <a:pt x="7" y="61"/>
                    <a:pt x="0" y="54"/>
                    <a:pt x="0" y="45"/>
                  </a:cubicBezTo>
                  <a:cubicBezTo>
                    <a:pt x="0" y="16"/>
                    <a:pt x="0" y="16"/>
                    <a:pt x="0" y="16"/>
                  </a:cubicBezTo>
                  <a:cubicBezTo>
                    <a:pt x="0" y="7"/>
                    <a:pt x="7" y="0"/>
                    <a:pt x="16" y="0"/>
                  </a:cubicBezTo>
                  <a:cubicBezTo>
                    <a:pt x="76" y="0"/>
                    <a:pt x="76" y="0"/>
                    <a:pt x="76" y="0"/>
                  </a:cubicBezTo>
                  <a:cubicBezTo>
                    <a:pt x="85" y="0"/>
                    <a:pt x="92" y="7"/>
                    <a:pt x="92" y="16"/>
                  </a:cubicBezTo>
                  <a:cubicBezTo>
                    <a:pt x="92" y="45"/>
                    <a:pt x="92" y="45"/>
                    <a:pt x="92" y="45"/>
                  </a:cubicBezTo>
                  <a:cubicBezTo>
                    <a:pt x="92" y="54"/>
                    <a:pt x="85" y="61"/>
                    <a:pt x="76" y="61"/>
                  </a:cubicBezTo>
                  <a:lnTo>
                    <a:pt x="16" y="61"/>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78"/>
            <p:cNvSpPr>
              <a:spLocks/>
            </p:cNvSpPr>
            <p:nvPr/>
          </p:nvSpPr>
          <p:spPr bwMode="auto">
            <a:xfrm>
              <a:off x="4251" y="2052"/>
              <a:ext cx="218" cy="734"/>
            </a:xfrm>
            <a:custGeom>
              <a:avLst/>
              <a:gdLst>
                <a:gd name="T0" fmla="*/ 92 w 92"/>
                <a:gd name="T1" fmla="*/ 0 h 310"/>
                <a:gd name="T2" fmla="*/ 92 w 92"/>
                <a:gd name="T3" fmla="*/ 277 h 310"/>
                <a:gd name="T4" fmla="*/ 58 w 92"/>
                <a:gd name="T5" fmla="*/ 310 h 310"/>
                <a:gd name="T6" fmla="*/ 33 w 92"/>
                <a:gd name="T7" fmla="*/ 310 h 310"/>
                <a:gd name="T8" fmla="*/ 0 w 92"/>
                <a:gd name="T9" fmla="*/ 277 h 310"/>
                <a:gd name="T10" fmla="*/ 0 w 92"/>
                <a:gd name="T11" fmla="*/ 0 h 310"/>
                <a:gd name="T12" fmla="*/ 92 w 92"/>
                <a:gd name="T13" fmla="*/ 0 h 310"/>
              </a:gdLst>
              <a:ahLst/>
              <a:cxnLst>
                <a:cxn ang="0">
                  <a:pos x="T0" y="T1"/>
                </a:cxn>
                <a:cxn ang="0">
                  <a:pos x="T2" y="T3"/>
                </a:cxn>
                <a:cxn ang="0">
                  <a:pos x="T4" y="T5"/>
                </a:cxn>
                <a:cxn ang="0">
                  <a:pos x="T6" y="T7"/>
                </a:cxn>
                <a:cxn ang="0">
                  <a:pos x="T8" y="T9"/>
                </a:cxn>
                <a:cxn ang="0">
                  <a:pos x="T10" y="T11"/>
                </a:cxn>
                <a:cxn ang="0">
                  <a:pos x="T12" y="T13"/>
                </a:cxn>
              </a:cxnLst>
              <a:rect l="0" t="0" r="r" b="b"/>
              <a:pathLst>
                <a:path w="92" h="310">
                  <a:moveTo>
                    <a:pt x="92" y="0"/>
                  </a:moveTo>
                  <a:cubicBezTo>
                    <a:pt x="92" y="277"/>
                    <a:pt x="92" y="277"/>
                    <a:pt x="92" y="277"/>
                  </a:cubicBezTo>
                  <a:cubicBezTo>
                    <a:pt x="92" y="295"/>
                    <a:pt x="77" y="310"/>
                    <a:pt x="58" y="310"/>
                  </a:cubicBezTo>
                  <a:cubicBezTo>
                    <a:pt x="33" y="310"/>
                    <a:pt x="33" y="310"/>
                    <a:pt x="33" y="310"/>
                  </a:cubicBezTo>
                  <a:cubicBezTo>
                    <a:pt x="15" y="310"/>
                    <a:pt x="0" y="295"/>
                    <a:pt x="0" y="277"/>
                  </a:cubicBezTo>
                  <a:cubicBezTo>
                    <a:pt x="0" y="0"/>
                    <a:pt x="0" y="0"/>
                    <a:pt x="0" y="0"/>
                  </a:cubicBezTo>
                  <a:lnTo>
                    <a:pt x="92" y="0"/>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79"/>
            <p:cNvSpPr>
              <a:spLocks noChangeArrowheads="1"/>
            </p:cNvSpPr>
            <p:nvPr/>
          </p:nvSpPr>
          <p:spPr bwMode="auto">
            <a:xfrm>
              <a:off x="3993" y="4174"/>
              <a:ext cx="216" cy="215"/>
            </a:xfrm>
            <a:prstGeom prst="ellipse">
              <a:avLst/>
            </a:pr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0"/>
            <p:cNvSpPr>
              <a:spLocks/>
            </p:cNvSpPr>
            <p:nvPr/>
          </p:nvSpPr>
          <p:spPr bwMode="auto">
            <a:xfrm>
              <a:off x="3982" y="4943"/>
              <a:ext cx="241" cy="151"/>
            </a:xfrm>
            <a:custGeom>
              <a:avLst/>
              <a:gdLst>
                <a:gd name="T0" fmla="*/ 102 w 102"/>
                <a:gd name="T1" fmla="*/ 32 h 64"/>
                <a:gd name="T2" fmla="*/ 70 w 102"/>
                <a:gd name="T3" fmla="*/ 64 h 64"/>
                <a:gd name="T4" fmla="*/ 32 w 102"/>
                <a:gd name="T5" fmla="*/ 64 h 64"/>
                <a:gd name="T6" fmla="*/ 0 w 102"/>
                <a:gd name="T7" fmla="*/ 32 h 64"/>
                <a:gd name="T8" fmla="*/ 32 w 102"/>
                <a:gd name="T9" fmla="*/ 0 h 64"/>
                <a:gd name="T10" fmla="*/ 70 w 102"/>
                <a:gd name="T11" fmla="*/ 0 h 64"/>
                <a:gd name="T12" fmla="*/ 102 w 102"/>
                <a:gd name="T13" fmla="*/ 32 h 64"/>
              </a:gdLst>
              <a:ahLst/>
              <a:cxnLst>
                <a:cxn ang="0">
                  <a:pos x="T0" y="T1"/>
                </a:cxn>
                <a:cxn ang="0">
                  <a:pos x="T2" y="T3"/>
                </a:cxn>
                <a:cxn ang="0">
                  <a:pos x="T4" y="T5"/>
                </a:cxn>
                <a:cxn ang="0">
                  <a:pos x="T6" y="T7"/>
                </a:cxn>
                <a:cxn ang="0">
                  <a:pos x="T8" y="T9"/>
                </a:cxn>
                <a:cxn ang="0">
                  <a:pos x="T10" y="T11"/>
                </a:cxn>
                <a:cxn ang="0">
                  <a:pos x="T12" y="T13"/>
                </a:cxn>
              </a:cxnLst>
              <a:rect l="0" t="0" r="r" b="b"/>
              <a:pathLst>
                <a:path w="102" h="64">
                  <a:moveTo>
                    <a:pt x="102" y="32"/>
                  </a:moveTo>
                  <a:cubicBezTo>
                    <a:pt x="102" y="50"/>
                    <a:pt x="88" y="64"/>
                    <a:pt x="70" y="64"/>
                  </a:cubicBezTo>
                  <a:cubicBezTo>
                    <a:pt x="32" y="64"/>
                    <a:pt x="32" y="64"/>
                    <a:pt x="32" y="64"/>
                  </a:cubicBezTo>
                  <a:cubicBezTo>
                    <a:pt x="15" y="64"/>
                    <a:pt x="0" y="50"/>
                    <a:pt x="0" y="32"/>
                  </a:cubicBezTo>
                  <a:cubicBezTo>
                    <a:pt x="0" y="15"/>
                    <a:pt x="15" y="0"/>
                    <a:pt x="32" y="0"/>
                  </a:cubicBezTo>
                  <a:cubicBezTo>
                    <a:pt x="70" y="0"/>
                    <a:pt x="70" y="0"/>
                    <a:pt x="70" y="0"/>
                  </a:cubicBezTo>
                  <a:cubicBezTo>
                    <a:pt x="88" y="0"/>
                    <a:pt x="102" y="15"/>
                    <a:pt x="102" y="3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81"/>
            <p:cNvSpPr>
              <a:spLocks/>
            </p:cNvSpPr>
            <p:nvPr/>
          </p:nvSpPr>
          <p:spPr bwMode="auto">
            <a:xfrm>
              <a:off x="3785" y="5071"/>
              <a:ext cx="447" cy="238"/>
            </a:xfrm>
            <a:custGeom>
              <a:avLst/>
              <a:gdLst>
                <a:gd name="T0" fmla="*/ 189 w 189"/>
                <a:gd name="T1" fmla="*/ 53 h 101"/>
                <a:gd name="T2" fmla="*/ 141 w 189"/>
                <a:gd name="T3" fmla="*/ 101 h 101"/>
                <a:gd name="T4" fmla="*/ 48 w 189"/>
                <a:gd name="T5" fmla="*/ 101 h 101"/>
                <a:gd name="T6" fmla="*/ 0 w 189"/>
                <a:gd name="T7" fmla="*/ 53 h 101"/>
                <a:gd name="T8" fmla="*/ 0 w 189"/>
                <a:gd name="T9" fmla="*/ 48 h 101"/>
                <a:gd name="T10" fmla="*/ 48 w 189"/>
                <a:gd name="T11" fmla="*/ 0 h 101"/>
                <a:gd name="T12" fmla="*/ 141 w 189"/>
                <a:gd name="T13" fmla="*/ 0 h 101"/>
                <a:gd name="T14" fmla="*/ 189 w 189"/>
                <a:gd name="T15" fmla="*/ 48 h 101"/>
                <a:gd name="T16" fmla="*/ 189 w 189"/>
                <a:gd name="T17" fmla="*/ 5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1">
                  <a:moveTo>
                    <a:pt x="189" y="53"/>
                  </a:moveTo>
                  <a:cubicBezTo>
                    <a:pt x="189" y="79"/>
                    <a:pt x="168" y="101"/>
                    <a:pt x="141" y="101"/>
                  </a:cubicBezTo>
                  <a:cubicBezTo>
                    <a:pt x="48" y="101"/>
                    <a:pt x="48" y="101"/>
                    <a:pt x="48" y="101"/>
                  </a:cubicBezTo>
                  <a:cubicBezTo>
                    <a:pt x="22" y="101"/>
                    <a:pt x="0" y="79"/>
                    <a:pt x="0" y="53"/>
                  </a:cubicBezTo>
                  <a:cubicBezTo>
                    <a:pt x="0" y="48"/>
                    <a:pt x="0" y="48"/>
                    <a:pt x="0" y="48"/>
                  </a:cubicBezTo>
                  <a:cubicBezTo>
                    <a:pt x="0" y="21"/>
                    <a:pt x="22" y="0"/>
                    <a:pt x="48" y="0"/>
                  </a:cubicBezTo>
                  <a:cubicBezTo>
                    <a:pt x="141" y="0"/>
                    <a:pt x="141" y="0"/>
                    <a:pt x="141" y="0"/>
                  </a:cubicBezTo>
                  <a:cubicBezTo>
                    <a:pt x="168" y="0"/>
                    <a:pt x="189" y="21"/>
                    <a:pt x="189" y="48"/>
                  </a:cubicBezTo>
                  <a:lnTo>
                    <a:pt x="189" y="53"/>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82"/>
            <p:cNvSpPr>
              <a:spLocks/>
            </p:cNvSpPr>
            <p:nvPr/>
          </p:nvSpPr>
          <p:spPr bwMode="auto">
            <a:xfrm>
              <a:off x="3719" y="5033"/>
              <a:ext cx="255" cy="286"/>
            </a:xfrm>
            <a:custGeom>
              <a:avLst/>
              <a:gdLst>
                <a:gd name="T0" fmla="*/ 108 w 108"/>
                <a:gd name="T1" fmla="*/ 73 h 121"/>
                <a:gd name="T2" fmla="*/ 60 w 108"/>
                <a:gd name="T3" fmla="*/ 121 h 121"/>
                <a:gd name="T4" fmla="*/ 48 w 108"/>
                <a:gd name="T5" fmla="*/ 121 h 121"/>
                <a:gd name="T6" fmla="*/ 0 w 108"/>
                <a:gd name="T7" fmla="*/ 73 h 121"/>
                <a:gd name="T8" fmla="*/ 0 w 108"/>
                <a:gd name="T9" fmla="*/ 48 h 121"/>
                <a:gd name="T10" fmla="*/ 48 w 108"/>
                <a:gd name="T11" fmla="*/ 0 h 121"/>
                <a:gd name="T12" fmla="*/ 60 w 108"/>
                <a:gd name="T13" fmla="*/ 0 h 121"/>
                <a:gd name="T14" fmla="*/ 108 w 108"/>
                <a:gd name="T15" fmla="*/ 48 h 121"/>
                <a:gd name="T16" fmla="*/ 108 w 108"/>
                <a:gd name="T17" fmla="*/ 7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1">
                  <a:moveTo>
                    <a:pt x="108" y="73"/>
                  </a:moveTo>
                  <a:cubicBezTo>
                    <a:pt x="108" y="99"/>
                    <a:pt x="87" y="121"/>
                    <a:pt x="60" y="121"/>
                  </a:cubicBezTo>
                  <a:cubicBezTo>
                    <a:pt x="48" y="121"/>
                    <a:pt x="48" y="121"/>
                    <a:pt x="48" y="121"/>
                  </a:cubicBezTo>
                  <a:cubicBezTo>
                    <a:pt x="22" y="121"/>
                    <a:pt x="0" y="99"/>
                    <a:pt x="0" y="73"/>
                  </a:cubicBezTo>
                  <a:cubicBezTo>
                    <a:pt x="0" y="48"/>
                    <a:pt x="0" y="48"/>
                    <a:pt x="0" y="48"/>
                  </a:cubicBezTo>
                  <a:cubicBezTo>
                    <a:pt x="0" y="21"/>
                    <a:pt x="22" y="0"/>
                    <a:pt x="48" y="0"/>
                  </a:cubicBezTo>
                  <a:cubicBezTo>
                    <a:pt x="60" y="0"/>
                    <a:pt x="60" y="0"/>
                    <a:pt x="60" y="0"/>
                  </a:cubicBezTo>
                  <a:cubicBezTo>
                    <a:pt x="87" y="0"/>
                    <a:pt x="108" y="21"/>
                    <a:pt x="108" y="48"/>
                  </a:cubicBezTo>
                  <a:lnTo>
                    <a:pt x="108" y="73"/>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83"/>
            <p:cNvSpPr>
              <a:spLocks/>
            </p:cNvSpPr>
            <p:nvPr/>
          </p:nvSpPr>
          <p:spPr bwMode="auto">
            <a:xfrm>
              <a:off x="4209" y="1650"/>
              <a:ext cx="312" cy="438"/>
            </a:xfrm>
            <a:custGeom>
              <a:avLst/>
              <a:gdLst>
                <a:gd name="T0" fmla="*/ 0 w 132"/>
                <a:gd name="T1" fmla="*/ 185 h 185"/>
                <a:gd name="T2" fmla="*/ 0 w 132"/>
                <a:gd name="T3" fmla="*/ 48 h 185"/>
                <a:gd name="T4" fmla="*/ 48 w 132"/>
                <a:gd name="T5" fmla="*/ 0 h 185"/>
                <a:gd name="T6" fmla="*/ 84 w 132"/>
                <a:gd name="T7" fmla="*/ 0 h 185"/>
                <a:gd name="T8" fmla="*/ 132 w 132"/>
                <a:gd name="T9" fmla="*/ 48 h 185"/>
                <a:gd name="T10" fmla="*/ 132 w 132"/>
                <a:gd name="T11" fmla="*/ 185 h 185"/>
                <a:gd name="T12" fmla="*/ 0 w 132"/>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32" h="185">
                  <a:moveTo>
                    <a:pt x="0" y="185"/>
                  </a:moveTo>
                  <a:cubicBezTo>
                    <a:pt x="0" y="48"/>
                    <a:pt x="0" y="48"/>
                    <a:pt x="0" y="48"/>
                  </a:cubicBezTo>
                  <a:cubicBezTo>
                    <a:pt x="0" y="22"/>
                    <a:pt x="22" y="0"/>
                    <a:pt x="48" y="0"/>
                  </a:cubicBezTo>
                  <a:cubicBezTo>
                    <a:pt x="84" y="0"/>
                    <a:pt x="84" y="0"/>
                    <a:pt x="84" y="0"/>
                  </a:cubicBezTo>
                  <a:cubicBezTo>
                    <a:pt x="111" y="0"/>
                    <a:pt x="132" y="22"/>
                    <a:pt x="132" y="48"/>
                  </a:cubicBezTo>
                  <a:cubicBezTo>
                    <a:pt x="132" y="185"/>
                    <a:pt x="132" y="185"/>
                    <a:pt x="132" y="185"/>
                  </a:cubicBezTo>
                  <a:lnTo>
                    <a:pt x="0" y="18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84"/>
            <p:cNvSpPr>
              <a:spLocks/>
            </p:cNvSpPr>
            <p:nvPr/>
          </p:nvSpPr>
          <p:spPr bwMode="auto">
            <a:xfrm>
              <a:off x="3480" y="2052"/>
              <a:ext cx="218" cy="734"/>
            </a:xfrm>
            <a:custGeom>
              <a:avLst/>
              <a:gdLst>
                <a:gd name="T0" fmla="*/ 92 w 92"/>
                <a:gd name="T1" fmla="*/ 0 h 310"/>
                <a:gd name="T2" fmla="*/ 92 w 92"/>
                <a:gd name="T3" fmla="*/ 277 h 310"/>
                <a:gd name="T4" fmla="*/ 58 w 92"/>
                <a:gd name="T5" fmla="*/ 310 h 310"/>
                <a:gd name="T6" fmla="*/ 33 w 92"/>
                <a:gd name="T7" fmla="*/ 310 h 310"/>
                <a:gd name="T8" fmla="*/ 0 w 92"/>
                <a:gd name="T9" fmla="*/ 277 h 310"/>
                <a:gd name="T10" fmla="*/ 0 w 92"/>
                <a:gd name="T11" fmla="*/ 0 h 310"/>
                <a:gd name="T12" fmla="*/ 92 w 92"/>
                <a:gd name="T13" fmla="*/ 0 h 310"/>
              </a:gdLst>
              <a:ahLst/>
              <a:cxnLst>
                <a:cxn ang="0">
                  <a:pos x="T0" y="T1"/>
                </a:cxn>
                <a:cxn ang="0">
                  <a:pos x="T2" y="T3"/>
                </a:cxn>
                <a:cxn ang="0">
                  <a:pos x="T4" y="T5"/>
                </a:cxn>
                <a:cxn ang="0">
                  <a:pos x="T6" y="T7"/>
                </a:cxn>
                <a:cxn ang="0">
                  <a:pos x="T8" y="T9"/>
                </a:cxn>
                <a:cxn ang="0">
                  <a:pos x="T10" y="T11"/>
                </a:cxn>
                <a:cxn ang="0">
                  <a:pos x="T12" y="T13"/>
                </a:cxn>
              </a:cxnLst>
              <a:rect l="0" t="0" r="r" b="b"/>
              <a:pathLst>
                <a:path w="92" h="310">
                  <a:moveTo>
                    <a:pt x="92" y="0"/>
                  </a:moveTo>
                  <a:cubicBezTo>
                    <a:pt x="92" y="277"/>
                    <a:pt x="92" y="277"/>
                    <a:pt x="92" y="277"/>
                  </a:cubicBezTo>
                  <a:cubicBezTo>
                    <a:pt x="92" y="295"/>
                    <a:pt x="77" y="310"/>
                    <a:pt x="58" y="310"/>
                  </a:cubicBezTo>
                  <a:cubicBezTo>
                    <a:pt x="33" y="310"/>
                    <a:pt x="33" y="310"/>
                    <a:pt x="33" y="310"/>
                  </a:cubicBezTo>
                  <a:cubicBezTo>
                    <a:pt x="15" y="310"/>
                    <a:pt x="0" y="295"/>
                    <a:pt x="0" y="277"/>
                  </a:cubicBezTo>
                  <a:cubicBezTo>
                    <a:pt x="0" y="0"/>
                    <a:pt x="0" y="0"/>
                    <a:pt x="0" y="0"/>
                  </a:cubicBezTo>
                  <a:lnTo>
                    <a:pt x="92" y="0"/>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85"/>
            <p:cNvSpPr>
              <a:spLocks/>
            </p:cNvSpPr>
            <p:nvPr/>
          </p:nvSpPr>
          <p:spPr bwMode="auto">
            <a:xfrm>
              <a:off x="3437" y="1650"/>
              <a:ext cx="313" cy="438"/>
            </a:xfrm>
            <a:custGeom>
              <a:avLst/>
              <a:gdLst>
                <a:gd name="T0" fmla="*/ 0 w 132"/>
                <a:gd name="T1" fmla="*/ 185 h 185"/>
                <a:gd name="T2" fmla="*/ 0 w 132"/>
                <a:gd name="T3" fmla="*/ 48 h 185"/>
                <a:gd name="T4" fmla="*/ 48 w 132"/>
                <a:gd name="T5" fmla="*/ 0 h 185"/>
                <a:gd name="T6" fmla="*/ 84 w 132"/>
                <a:gd name="T7" fmla="*/ 0 h 185"/>
                <a:gd name="T8" fmla="*/ 132 w 132"/>
                <a:gd name="T9" fmla="*/ 48 h 185"/>
                <a:gd name="T10" fmla="*/ 132 w 132"/>
                <a:gd name="T11" fmla="*/ 185 h 185"/>
                <a:gd name="T12" fmla="*/ 0 w 132"/>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32" h="185">
                  <a:moveTo>
                    <a:pt x="0" y="185"/>
                  </a:moveTo>
                  <a:cubicBezTo>
                    <a:pt x="0" y="48"/>
                    <a:pt x="0" y="48"/>
                    <a:pt x="0" y="48"/>
                  </a:cubicBezTo>
                  <a:cubicBezTo>
                    <a:pt x="0" y="22"/>
                    <a:pt x="22" y="0"/>
                    <a:pt x="48" y="0"/>
                  </a:cubicBezTo>
                  <a:cubicBezTo>
                    <a:pt x="84" y="0"/>
                    <a:pt x="84" y="0"/>
                    <a:pt x="84" y="0"/>
                  </a:cubicBezTo>
                  <a:cubicBezTo>
                    <a:pt x="111" y="0"/>
                    <a:pt x="132" y="22"/>
                    <a:pt x="132" y="48"/>
                  </a:cubicBezTo>
                  <a:cubicBezTo>
                    <a:pt x="132" y="185"/>
                    <a:pt x="132" y="185"/>
                    <a:pt x="132" y="185"/>
                  </a:cubicBezTo>
                  <a:lnTo>
                    <a:pt x="0" y="18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86"/>
            <p:cNvSpPr>
              <a:spLocks/>
            </p:cNvSpPr>
            <p:nvPr/>
          </p:nvSpPr>
          <p:spPr bwMode="auto">
            <a:xfrm>
              <a:off x="3698" y="5288"/>
              <a:ext cx="551" cy="81"/>
            </a:xfrm>
            <a:custGeom>
              <a:avLst/>
              <a:gdLst>
                <a:gd name="T0" fmla="*/ 233 w 233"/>
                <a:gd name="T1" fmla="*/ 17 h 34"/>
                <a:gd name="T2" fmla="*/ 216 w 233"/>
                <a:gd name="T3" fmla="*/ 34 h 34"/>
                <a:gd name="T4" fmla="*/ 17 w 233"/>
                <a:gd name="T5" fmla="*/ 34 h 34"/>
                <a:gd name="T6" fmla="*/ 0 w 233"/>
                <a:gd name="T7" fmla="*/ 17 h 34"/>
                <a:gd name="T8" fmla="*/ 17 w 233"/>
                <a:gd name="T9" fmla="*/ 0 h 34"/>
                <a:gd name="T10" fmla="*/ 216 w 233"/>
                <a:gd name="T11" fmla="*/ 0 h 34"/>
                <a:gd name="T12" fmla="*/ 233 w 233"/>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233" h="34">
                  <a:moveTo>
                    <a:pt x="233" y="17"/>
                  </a:moveTo>
                  <a:cubicBezTo>
                    <a:pt x="233" y="26"/>
                    <a:pt x="225" y="34"/>
                    <a:pt x="216" y="34"/>
                  </a:cubicBezTo>
                  <a:cubicBezTo>
                    <a:pt x="17" y="34"/>
                    <a:pt x="17" y="34"/>
                    <a:pt x="17" y="34"/>
                  </a:cubicBezTo>
                  <a:cubicBezTo>
                    <a:pt x="8" y="34"/>
                    <a:pt x="0" y="26"/>
                    <a:pt x="0" y="17"/>
                  </a:cubicBezTo>
                  <a:cubicBezTo>
                    <a:pt x="0" y="7"/>
                    <a:pt x="8" y="0"/>
                    <a:pt x="17" y="0"/>
                  </a:cubicBezTo>
                  <a:cubicBezTo>
                    <a:pt x="216" y="0"/>
                    <a:pt x="216" y="0"/>
                    <a:pt x="216" y="0"/>
                  </a:cubicBezTo>
                  <a:cubicBezTo>
                    <a:pt x="225" y="0"/>
                    <a:pt x="233" y="7"/>
                    <a:pt x="233"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87"/>
            <p:cNvSpPr>
              <a:spLocks/>
            </p:cNvSpPr>
            <p:nvPr/>
          </p:nvSpPr>
          <p:spPr bwMode="auto">
            <a:xfrm>
              <a:off x="3896" y="803"/>
              <a:ext cx="684" cy="828"/>
            </a:xfrm>
            <a:custGeom>
              <a:avLst/>
              <a:gdLst>
                <a:gd name="T0" fmla="*/ 274 w 289"/>
                <a:gd name="T1" fmla="*/ 213 h 350"/>
                <a:gd name="T2" fmla="*/ 128 w 289"/>
                <a:gd name="T3" fmla="*/ 350 h 350"/>
                <a:gd name="T4" fmla="*/ 0 w 289"/>
                <a:gd name="T5" fmla="*/ 222 h 350"/>
                <a:gd name="T6" fmla="*/ 132 w 289"/>
                <a:gd name="T7" fmla="*/ 0 h 350"/>
                <a:gd name="T8" fmla="*/ 274 w 289"/>
                <a:gd name="T9" fmla="*/ 213 h 350"/>
              </a:gdLst>
              <a:ahLst/>
              <a:cxnLst>
                <a:cxn ang="0">
                  <a:pos x="T0" y="T1"/>
                </a:cxn>
                <a:cxn ang="0">
                  <a:pos x="T2" y="T3"/>
                </a:cxn>
                <a:cxn ang="0">
                  <a:pos x="T4" y="T5"/>
                </a:cxn>
                <a:cxn ang="0">
                  <a:pos x="T6" y="T7"/>
                </a:cxn>
                <a:cxn ang="0">
                  <a:pos x="T8" y="T9"/>
                </a:cxn>
              </a:cxnLst>
              <a:rect l="0" t="0" r="r" b="b"/>
              <a:pathLst>
                <a:path w="289" h="350">
                  <a:moveTo>
                    <a:pt x="274" y="213"/>
                  </a:moveTo>
                  <a:cubicBezTo>
                    <a:pt x="265" y="283"/>
                    <a:pt x="198" y="350"/>
                    <a:pt x="128" y="350"/>
                  </a:cubicBezTo>
                  <a:cubicBezTo>
                    <a:pt x="57" y="350"/>
                    <a:pt x="0" y="293"/>
                    <a:pt x="0" y="222"/>
                  </a:cubicBezTo>
                  <a:cubicBezTo>
                    <a:pt x="0" y="152"/>
                    <a:pt x="61" y="0"/>
                    <a:pt x="132" y="0"/>
                  </a:cubicBezTo>
                  <a:cubicBezTo>
                    <a:pt x="202" y="0"/>
                    <a:pt x="289" y="102"/>
                    <a:pt x="274" y="213"/>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88"/>
            <p:cNvSpPr>
              <a:spLocks/>
            </p:cNvSpPr>
            <p:nvPr/>
          </p:nvSpPr>
          <p:spPr bwMode="auto">
            <a:xfrm>
              <a:off x="3364" y="1156"/>
              <a:ext cx="367" cy="520"/>
            </a:xfrm>
            <a:custGeom>
              <a:avLst/>
              <a:gdLst>
                <a:gd name="T0" fmla="*/ 32 w 155"/>
                <a:gd name="T1" fmla="*/ 47 h 220"/>
                <a:gd name="T2" fmla="*/ 74 w 155"/>
                <a:gd name="T3" fmla="*/ 166 h 220"/>
                <a:gd name="T4" fmla="*/ 155 w 155"/>
                <a:gd name="T5" fmla="*/ 145 h 220"/>
                <a:gd name="T6" fmla="*/ 119 w 155"/>
                <a:gd name="T7" fmla="*/ 64 h 220"/>
                <a:gd name="T8" fmla="*/ 32 w 155"/>
                <a:gd name="T9" fmla="*/ 47 h 220"/>
              </a:gdLst>
              <a:ahLst/>
              <a:cxnLst>
                <a:cxn ang="0">
                  <a:pos x="T0" y="T1"/>
                </a:cxn>
                <a:cxn ang="0">
                  <a:pos x="T2" y="T3"/>
                </a:cxn>
                <a:cxn ang="0">
                  <a:pos x="T4" y="T5"/>
                </a:cxn>
                <a:cxn ang="0">
                  <a:pos x="T6" y="T7"/>
                </a:cxn>
                <a:cxn ang="0">
                  <a:pos x="T8" y="T9"/>
                </a:cxn>
              </a:cxnLst>
              <a:rect l="0" t="0" r="r" b="b"/>
              <a:pathLst>
                <a:path w="155" h="220">
                  <a:moveTo>
                    <a:pt x="32" y="47"/>
                  </a:moveTo>
                  <a:cubicBezTo>
                    <a:pt x="32" y="47"/>
                    <a:pt x="0" y="113"/>
                    <a:pt x="74" y="166"/>
                  </a:cubicBezTo>
                  <a:cubicBezTo>
                    <a:pt x="148" y="220"/>
                    <a:pt x="155" y="145"/>
                    <a:pt x="155" y="145"/>
                  </a:cubicBezTo>
                  <a:cubicBezTo>
                    <a:pt x="119" y="64"/>
                    <a:pt x="119" y="64"/>
                    <a:pt x="119" y="64"/>
                  </a:cubicBezTo>
                  <a:cubicBezTo>
                    <a:pt x="119" y="64"/>
                    <a:pt x="80" y="0"/>
                    <a:pt x="32" y="47"/>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89"/>
            <p:cNvSpPr>
              <a:spLocks/>
            </p:cNvSpPr>
            <p:nvPr/>
          </p:nvSpPr>
          <p:spPr bwMode="auto">
            <a:xfrm>
              <a:off x="3369" y="853"/>
              <a:ext cx="435" cy="889"/>
            </a:xfrm>
            <a:custGeom>
              <a:avLst/>
              <a:gdLst>
                <a:gd name="T0" fmla="*/ 167 w 184"/>
                <a:gd name="T1" fmla="*/ 0 h 376"/>
                <a:gd name="T2" fmla="*/ 69 w 184"/>
                <a:gd name="T3" fmla="*/ 223 h 376"/>
                <a:gd name="T4" fmla="*/ 184 w 184"/>
                <a:gd name="T5" fmla="*/ 63 h 376"/>
                <a:gd name="T6" fmla="*/ 167 w 184"/>
                <a:gd name="T7" fmla="*/ 0 h 376"/>
              </a:gdLst>
              <a:ahLst/>
              <a:cxnLst>
                <a:cxn ang="0">
                  <a:pos x="T0" y="T1"/>
                </a:cxn>
                <a:cxn ang="0">
                  <a:pos x="T2" y="T3"/>
                </a:cxn>
                <a:cxn ang="0">
                  <a:pos x="T4" y="T5"/>
                </a:cxn>
                <a:cxn ang="0">
                  <a:pos x="T6" y="T7"/>
                </a:cxn>
              </a:cxnLst>
              <a:rect l="0" t="0" r="r" b="b"/>
              <a:pathLst>
                <a:path w="184" h="376">
                  <a:moveTo>
                    <a:pt x="167" y="0"/>
                  </a:moveTo>
                  <a:cubicBezTo>
                    <a:pt x="167" y="0"/>
                    <a:pt x="0" y="47"/>
                    <a:pt x="69" y="223"/>
                  </a:cubicBezTo>
                  <a:cubicBezTo>
                    <a:pt x="130" y="376"/>
                    <a:pt x="184" y="63"/>
                    <a:pt x="184" y="63"/>
                  </a:cubicBezTo>
                  <a:lnTo>
                    <a:pt x="167" y="0"/>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90"/>
            <p:cNvSpPr>
              <a:spLocks noChangeArrowheads="1"/>
            </p:cNvSpPr>
            <p:nvPr/>
          </p:nvSpPr>
          <p:spPr bwMode="auto">
            <a:xfrm>
              <a:off x="3551" y="893"/>
              <a:ext cx="847" cy="847"/>
            </a:xfrm>
            <a:prstGeom prst="ellipse">
              <a:avLst/>
            </a:pr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91"/>
            <p:cNvSpPr>
              <a:spLocks noChangeArrowheads="1"/>
            </p:cNvSpPr>
            <p:nvPr/>
          </p:nvSpPr>
          <p:spPr bwMode="auto">
            <a:xfrm>
              <a:off x="4296" y="1241"/>
              <a:ext cx="178" cy="177"/>
            </a:xfrm>
            <a:prstGeom prst="ellipse">
              <a:avLst/>
            </a:pr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92"/>
            <p:cNvSpPr>
              <a:spLocks/>
            </p:cNvSpPr>
            <p:nvPr/>
          </p:nvSpPr>
          <p:spPr bwMode="auto">
            <a:xfrm>
              <a:off x="3970" y="1525"/>
              <a:ext cx="61" cy="59"/>
            </a:xfrm>
            <a:custGeom>
              <a:avLst/>
              <a:gdLst>
                <a:gd name="T0" fmla="*/ 25 w 26"/>
                <a:gd name="T1" fmla="*/ 1 h 25"/>
                <a:gd name="T2" fmla="*/ 25 w 26"/>
                <a:gd name="T3" fmla="*/ 7 h 25"/>
                <a:gd name="T4" fmla="*/ 7 w 26"/>
                <a:gd name="T5" fmla="*/ 23 h 25"/>
                <a:gd name="T6" fmla="*/ 1 w 26"/>
                <a:gd name="T7" fmla="*/ 23 h 25"/>
                <a:gd name="T8" fmla="*/ 2 w 26"/>
                <a:gd name="T9" fmla="*/ 18 h 25"/>
                <a:gd name="T10" fmla="*/ 20 w 26"/>
                <a:gd name="T11" fmla="*/ 1 h 25"/>
                <a:gd name="T12" fmla="*/ 25 w 26"/>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5" y="1"/>
                  </a:moveTo>
                  <a:cubicBezTo>
                    <a:pt x="26" y="3"/>
                    <a:pt x="26" y="5"/>
                    <a:pt x="25" y="7"/>
                  </a:cubicBezTo>
                  <a:cubicBezTo>
                    <a:pt x="7" y="23"/>
                    <a:pt x="7" y="23"/>
                    <a:pt x="7" y="23"/>
                  </a:cubicBezTo>
                  <a:cubicBezTo>
                    <a:pt x="5" y="25"/>
                    <a:pt x="3" y="24"/>
                    <a:pt x="1" y="23"/>
                  </a:cubicBezTo>
                  <a:cubicBezTo>
                    <a:pt x="0" y="21"/>
                    <a:pt x="0" y="19"/>
                    <a:pt x="2" y="18"/>
                  </a:cubicBezTo>
                  <a:cubicBezTo>
                    <a:pt x="20" y="1"/>
                    <a:pt x="20" y="1"/>
                    <a:pt x="20" y="1"/>
                  </a:cubicBezTo>
                  <a:cubicBezTo>
                    <a:pt x="21" y="0"/>
                    <a:pt x="24" y="0"/>
                    <a:pt x="25" y="1"/>
                  </a:cubicBezTo>
                  <a:close/>
                </a:path>
              </a:pathLst>
            </a:custGeom>
            <a:solidFill>
              <a:srgbClr val="F2C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93"/>
            <p:cNvSpPr>
              <a:spLocks noChangeArrowheads="1"/>
            </p:cNvSpPr>
            <p:nvPr/>
          </p:nvSpPr>
          <p:spPr bwMode="auto">
            <a:xfrm>
              <a:off x="3802" y="1234"/>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94"/>
            <p:cNvSpPr>
              <a:spLocks noChangeArrowheads="1"/>
            </p:cNvSpPr>
            <p:nvPr/>
          </p:nvSpPr>
          <p:spPr bwMode="auto">
            <a:xfrm>
              <a:off x="3818" y="1269"/>
              <a:ext cx="33"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95"/>
            <p:cNvSpPr>
              <a:spLocks/>
            </p:cNvSpPr>
            <p:nvPr/>
          </p:nvSpPr>
          <p:spPr bwMode="auto">
            <a:xfrm>
              <a:off x="3915" y="1217"/>
              <a:ext cx="48" cy="244"/>
            </a:xfrm>
            <a:custGeom>
              <a:avLst/>
              <a:gdLst>
                <a:gd name="T0" fmla="*/ 20 w 20"/>
                <a:gd name="T1" fmla="*/ 93 h 103"/>
                <a:gd name="T2" fmla="*/ 10 w 20"/>
                <a:gd name="T3" fmla="*/ 103 h 103"/>
                <a:gd name="T4" fmla="*/ 0 w 20"/>
                <a:gd name="T5" fmla="*/ 93 h 103"/>
                <a:gd name="T6" fmla="*/ 0 w 20"/>
                <a:gd name="T7" fmla="*/ 10 h 103"/>
                <a:gd name="T8" fmla="*/ 10 w 20"/>
                <a:gd name="T9" fmla="*/ 0 h 103"/>
                <a:gd name="T10" fmla="*/ 20 w 20"/>
                <a:gd name="T11" fmla="*/ 10 h 103"/>
                <a:gd name="T12" fmla="*/ 20 w 20"/>
                <a:gd name="T13" fmla="*/ 93 h 103"/>
              </a:gdLst>
              <a:ahLst/>
              <a:cxnLst>
                <a:cxn ang="0">
                  <a:pos x="T0" y="T1"/>
                </a:cxn>
                <a:cxn ang="0">
                  <a:pos x="T2" y="T3"/>
                </a:cxn>
                <a:cxn ang="0">
                  <a:pos x="T4" y="T5"/>
                </a:cxn>
                <a:cxn ang="0">
                  <a:pos x="T6" y="T7"/>
                </a:cxn>
                <a:cxn ang="0">
                  <a:pos x="T8" y="T9"/>
                </a:cxn>
                <a:cxn ang="0">
                  <a:pos x="T10" y="T11"/>
                </a:cxn>
                <a:cxn ang="0">
                  <a:pos x="T12" y="T13"/>
                </a:cxn>
              </a:cxnLst>
              <a:rect l="0" t="0" r="r" b="b"/>
              <a:pathLst>
                <a:path w="20" h="103">
                  <a:moveTo>
                    <a:pt x="20" y="93"/>
                  </a:moveTo>
                  <a:cubicBezTo>
                    <a:pt x="20" y="99"/>
                    <a:pt x="16" y="103"/>
                    <a:pt x="10" y="103"/>
                  </a:cubicBezTo>
                  <a:cubicBezTo>
                    <a:pt x="5" y="103"/>
                    <a:pt x="0" y="99"/>
                    <a:pt x="0" y="93"/>
                  </a:cubicBezTo>
                  <a:cubicBezTo>
                    <a:pt x="0" y="10"/>
                    <a:pt x="0" y="10"/>
                    <a:pt x="0" y="10"/>
                  </a:cubicBezTo>
                  <a:cubicBezTo>
                    <a:pt x="0" y="5"/>
                    <a:pt x="5" y="0"/>
                    <a:pt x="10" y="0"/>
                  </a:cubicBezTo>
                  <a:cubicBezTo>
                    <a:pt x="16" y="0"/>
                    <a:pt x="20" y="5"/>
                    <a:pt x="20" y="10"/>
                  </a:cubicBezTo>
                  <a:lnTo>
                    <a:pt x="20" y="93"/>
                  </a:lnTo>
                  <a:close/>
                </a:path>
              </a:pathLst>
            </a:custGeom>
            <a:solidFill>
              <a:srgbClr val="F2C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96"/>
            <p:cNvSpPr>
              <a:spLocks/>
            </p:cNvSpPr>
            <p:nvPr/>
          </p:nvSpPr>
          <p:spPr bwMode="auto">
            <a:xfrm>
              <a:off x="3683" y="586"/>
              <a:ext cx="992" cy="714"/>
            </a:xfrm>
            <a:custGeom>
              <a:avLst/>
              <a:gdLst>
                <a:gd name="T0" fmla="*/ 0 w 419"/>
                <a:gd name="T1" fmla="*/ 132 h 302"/>
                <a:gd name="T2" fmla="*/ 232 w 419"/>
                <a:gd name="T3" fmla="*/ 274 h 302"/>
                <a:gd name="T4" fmla="*/ 318 w 419"/>
                <a:gd name="T5" fmla="*/ 194 h 302"/>
                <a:gd name="T6" fmla="*/ 175 w 419"/>
                <a:gd name="T7" fmla="*/ 80 h 302"/>
                <a:gd name="T8" fmla="*/ 0 w 419"/>
                <a:gd name="T9" fmla="*/ 132 h 302"/>
              </a:gdLst>
              <a:ahLst/>
              <a:cxnLst>
                <a:cxn ang="0">
                  <a:pos x="T0" y="T1"/>
                </a:cxn>
                <a:cxn ang="0">
                  <a:pos x="T2" y="T3"/>
                </a:cxn>
                <a:cxn ang="0">
                  <a:pos x="T4" y="T5"/>
                </a:cxn>
                <a:cxn ang="0">
                  <a:pos x="T6" y="T7"/>
                </a:cxn>
                <a:cxn ang="0">
                  <a:pos x="T8" y="T9"/>
                </a:cxn>
              </a:cxnLst>
              <a:rect l="0" t="0" r="r" b="b"/>
              <a:pathLst>
                <a:path w="419" h="302">
                  <a:moveTo>
                    <a:pt x="0" y="132"/>
                  </a:moveTo>
                  <a:cubicBezTo>
                    <a:pt x="0" y="132"/>
                    <a:pt x="45" y="246"/>
                    <a:pt x="232" y="274"/>
                  </a:cubicBezTo>
                  <a:cubicBezTo>
                    <a:pt x="419" y="302"/>
                    <a:pt x="318" y="194"/>
                    <a:pt x="318" y="194"/>
                  </a:cubicBezTo>
                  <a:cubicBezTo>
                    <a:pt x="175" y="80"/>
                    <a:pt x="175" y="80"/>
                    <a:pt x="175" y="80"/>
                  </a:cubicBezTo>
                  <a:cubicBezTo>
                    <a:pt x="175" y="80"/>
                    <a:pt x="43" y="0"/>
                    <a:pt x="0" y="132"/>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97"/>
            <p:cNvSpPr>
              <a:spLocks/>
            </p:cNvSpPr>
            <p:nvPr/>
          </p:nvSpPr>
          <p:spPr bwMode="auto">
            <a:xfrm>
              <a:off x="3965" y="600"/>
              <a:ext cx="345" cy="542"/>
            </a:xfrm>
            <a:custGeom>
              <a:avLst/>
              <a:gdLst>
                <a:gd name="T0" fmla="*/ 43 w 146"/>
                <a:gd name="T1" fmla="*/ 38 h 229"/>
                <a:gd name="T2" fmla="*/ 63 w 146"/>
                <a:gd name="T3" fmla="*/ 162 h 229"/>
                <a:gd name="T4" fmla="*/ 146 w 146"/>
                <a:gd name="T5" fmla="*/ 156 h 229"/>
                <a:gd name="T6" fmla="*/ 125 w 146"/>
                <a:gd name="T7" fmla="*/ 70 h 229"/>
                <a:gd name="T8" fmla="*/ 43 w 146"/>
                <a:gd name="T9" fmla="*/ 38 h 229"/>
              </a:gdLst>
              <a:ahLst/>
              <a:cxnLst>
                <a:cxn ang="0">
                  <a:pos x="T0" y="T1"/>
                </a:cxn>
                <a:cxn ang="0">
                  <a:pos x="T2" y="T3"/>
                </a:cxn>
                <a:cxn ang="0">
                  <a:pos x="T4" y="T5"/>
                </a:cxn>
                <a:cxn ang="0">
                  <a:pos x="T6" y="T7"/>
                </a:cxn>
                <a:cxn ang="0">
                  <a:pos x="T8" y="T9"/>
                </a:cxn>
              </a:cxnLst>
              <a:rect l="0" t="0" r="r" b="b"/>
              <a:pathLst>
                <a:path w="146" h="229">
                  <a:moveTo>
                    <a:pt x="43" y="38"/>
                  </a:moveTo>
                  <a:cubicBezTo>
                    <a:pt x="43" y="38"/>
                    <a:pt x="0" y="96"/>
                    <a:pt x="63" y="162"/>
                  </a:cubicBezTo>
                  <a:cubicBezTo>
                    <a:pt x="126" y="229"/>
                    <a:pt x="146" y="156"/>
                    <a:pt x="146" y="156"/>
                  </a:cubicBezTo>
                  <a:cubicBezTo>
                    <a:pt x="125" y="70"/>
                    <a:pt x="125" y="70"/>
                    <a:pt x="125" y="70"/>
                  </a:cubicBezTo>
                  <a:cubicBezTo>
                    <a:pt x="125" y="70"/>
                    <a:pt x="99" y="0"/>
                    <a:pt x="43" y="38"/>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98"/>
            <p:cNvSpPr>
              <a:spLocks/>
            </p:cNvSpPr>
            <p:nvPr/>
          </p:nvSpPr>
          <p:spPr bwMode="auto">
            <a:xfrm>
              <a:off x="4123" y="714"/>
              <a:ext cx="334" cy="456"/>
            </a:xfrm>
            <a:custGeom>
              <a:avLst/>
              <a:gdLst>
                <a:gd name="T0" fmla="*/ 75 w 141"/>
                <a:gd name="T1" fmla="*/ 0 h 193"/>
                <a:gd name="T2" fmla="*/ 2 w 141"/>
                <a:gd name="T3" fmla="*/ 102 h 193"/>
                <a:gd name="T4" fmla="*/ 65 w 141"/>
                <a:gd name="T5" fmla="*/ 156 h 193"/>
                <a:gd name="T6" fmla="*/ 111 w 141"/>
                <a:gd name="T7" fmla="*/ 80 h 193"/>
                <a:gd name="T8" fmla="*/ 75 w 141"/>
                <a:gd name="T9" fmla="*/ 0 h 193"/>
              </a:gdLst>
              <a:ahLst/>
              <a:cxnLst>
                <a:cxn ang="0">
                  <a:pos x="T0" y="T1"/>
                </a:cxn>
                <a:cxn ang="0">
                  <a:pos x="T2" y="T3"/>
                </a:cxn>
                <a:cxn ang="0">
                  <a:pos x="T4" y="T5"/>
                </a:cxn>
                <a:cxn ang="0">
                  <a:pos x="T6" y="T7"/>
                </a:cxn>
                <a:cxn ang="0">
                  <a:pos x="T8" y="T9"/>
                </a:cxn>
              </a:cxnLst>
              <a:rect l="0" t="0" r="r" b="b"/>
              <a:pathLst>
                <a:path w="141" h="193">
                  <a:moveTo>
                    <a:pt x="75" y="0"/>
                  </a:moveTo>
                  <a:cubicBezTo>
                    <a:pt x="75" y="0"/>
                    <a:pt x="3" y="11"/>
                    <a:pt x="2" y="102"/>
                  </a:cubicBezTo>
                  <a:cubicBezTo>
                    <a:pt x="0" y="193"/>
                    <a:pt x="65" y="156"/>
                    <a:pt x="65" y="156"/>
                  </a:cubicBezTo>
                  <a:cubicBezTo>
                    <a:pt x="111" y="80"/>
                    <a:pt x="111" y="80"/>
                    <a:pt x="111" y="80"/>
                  </a:cubicBezTo>
                  <a:cubicBezTo>
                    <a:pt x="111" y="80"/>
                    <a:pt x="141" y="12"/>
                    <a:pt x="75" y="0"/>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99"/>
            <p:cNvSpPr>
              <a:spLocks/>
            </p:cNvSpPr>
            <p:nvPr/>
          </p:nvSpPr>
          <p:spPr bwMode="auto">
            <a:xfrm>
              <a:off x="3785" y="1163"/>
              <a:ext cx="74" cy="14"/>
            </a:xfrm>
            <a:custGeom>
              <a:avLst/>
              <a:gdLst>
                <a:gd name="T0" fmla="*/ 31 w 31"/>
                <a:gd name="T1" fmla="*/ 3 h 6"/>
                <a:gd name="T2" fmla="*/ 28 w 31"/>
                <a:gd name="T3" fmla="*/ 6 h 6"/>
                <a:gd name="T4" fmla="*/ 4 w 31"/>
                <a:gd name="T5" fmla="*/ 6 h 6"/>
                <a:gd name="T6" fmla="*/ 0 w 31"/>
                <a:gd name="T7" fmla="*/ 3 h 6"/>
                <a:gd name="T8" fmla="*/ 4 w 31"/>
                <a:gd name="T9" fmla="*/ 0 h 6"/>
                <a:gd name="T10" fmla="*/ 28 w 31"/>
                <a:gd name="T11" fmla="*/ 0 h 6"/>
                <a:gd name="T12" fmla="*/ 31 w 31"/>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1" h="6">
                  <a:moveTo>
                    <a:pt x="31" y="3"/>
                  </a:moveTo>
                  <a:cubicBezTo>
                    <a:pt x="31" y="5"/>
                    <a:pt x="29" y="6"/>
                    <a:pt x="28" y="6"/>
                  </a:cubicBezTo>
                  <a:cubicBezTo>
                    <a:pt x="4" y="6"/>
                    <a:pt x="4" y="6"/>
                    <a:pt x="4" y="6"/>
                  </a:cubicBezTo>
                  <a:cubicBezTo>
                    <a:pt x="2" y="6"/>
                    <a:pt x="0" y="5"/>
                    <a:pt x="0" y="3"/>
                  </a:cubicBezTo>
                  <a:cubicBezTo>
                    <a:pt x="0" y="1"/>
                    <a:pt x="2" y="0"/>
                    <a:pt x="4" y="0"/>
                  </a:cubicBezTo>
                  <a:cubicBezTo>
                    <a:pt x="28" y="0"/>
                    <a:pt x="28" y="0"/>
                    <a:pt x="28" y="0"/>
                  </a:cubicBezTo>
                  <a:cubicBezTo>
                    <a:pt x="29" y="0"/>
                    <a:pt x="31" y="1"/>
                    <a:pt x="31" y="3"/>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100"/>
            <p:cNvSpPr>
              <a:spLocks noChangeArrowheads="1"/>
            </p:cNvSpPr>
            <p:nvPr/>
          </p:nvSpPr>
          <p:spPr bwMode="auto">
            <a:xfrm>
              <a:off x="4012" y="1234"/>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101"/>
            <p:cNvSpPr>
              <a:spLocks noChangeArrowheads="1"/>
            </p:cNvSpPr>
            <p:nvPr/>
          </p:nvSpPr>
          <p:spPr bwMode="auto">
            <a:xfrm>
              <a:off x="4026" y="1269"/>
              <a:ext cx="31"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02"/>
            <p:cNvSpPr>
              <a:spLocks/>
            </p:cNvSpPr>
            <p:nvPr/>
          </p:nvSpPr>
          <p:spPr bwMode="auto">
            <a:xfrm>
              <a:off x="4019" y="1163"/>
              <a:ext cx="71" cy="14"/>
            </a:xfrm>
            <a:custGeom>
              <a:avLst/>
              <a:gdLst>
                <a:gd name="T0" fmla="*/ 0 w 30"/>
                <a:gd name="T1" fmla="*/ 3 h 6"/>
                <a:gd name="T2" fmla="*/ 3 w 30"/>
                <a:gd name="T3" fmla="*/ 6 h 6"/>
                <a:gd name="T4" fmla="*/ 27 w 30"/>
                <a:gd name="T5" fmla="*/ 6 h 6"/>
                <a:gd name="T6" fmla="*/ 30 w 30"/>
                <a:gd name="T7" fmla="*/ 3 h 6"/>
                <a:gd name="T8" fmla="*/ 27 w 30"/>
                <a:gd name="T9" fmla="*/ 0 h 6"/>
                <a:gd name="T10" fmla="*/ 3 w 30"/>
                <a:gd name="T11" fmla="*/ 0 h 6"/>
                <a:gd name="T12" fmla="*/ 0 w 30"/>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0" y="3"/>
                  </a:moveTo>
                  <a:cubicBezTo>
                    <a:pt x="0" y="5"/>
                    <a:pt x="1" y="6"/>
                    <a:pt x="3" y="6"/>
                  </a:cubicBezTo>
                  <a:cubicBezTo>
                    <a:pt x="27" y="6"/>
                    <a:pt x="27" y="6"/>
                    <a:pt x="27" y="6"/>
                  </a:cubicBezTo>
                  <a:cubicBezTo>
                    <a:pt x="29" y="6"/>
                    <a:pt x="30" y="5"/>
                    <a:pt x="30" y="3"/>
                  </a:cubicBezTo>
                  <a:cubicBezTo>
                    <a:pt x="30" y="1"/>
                    <a:pt x="29" y="0"/>
                    <a:pt x="27" y="0"/>
                  </a:cubicBezTo>
                  <a:cubicBezTo>
                    <a:pt x="3" y="0"/>
                    <a:pt x="3" y="0"/>
                    <a:pt x="3" y="0"/>
                  </a:cubicBezTo>
                  <a:cubicBezTo>
                    <a:pt x="1" y="0"/>
                    <a:pt x="0" y="1"/>
                    <a:pt x="0" y="3"/>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103"/>
            <p:cNvSpPr>
              <a:spLocks/>
            </p:cNvSpPr>
            <p:nvPr/>
          </p:nvSpPr>
          <p:spPr bwMode="auto">
            <a:xfrm>
              <a:off x="3402" y="2159"/>
              <a:ext cx="1150" cy="662"/>
            </a:xfrm>
            <a:custGeom>
              <a:avLst/>
              <a:gdLst>
                <a:gd name="T0" fmla="*/ 486 w 486"/>
                <a:gd name="T1" fmla="*/ 232 h 280"/>
                <a:gd name="T2" fmla="*/ 444 w 486"/>
                <a:gd name="T3" fmla="*/ 280 h 280"/>
                <a:gd name="T4" fmla="*/ 42 w 486"/>
                <a:gd name="T5" fmla="*/ 280 h 280"/>
                <a:gd name="T6" fmla="*/ 0 w 486"/>
                <a:gd name="T7" fmla="*/ 232 h 280"/>
                <a:gd name="T8" fmla="*/ 0 w 486"/>
                <a:gd name="T9" fmla="*/ 48 h 280"/>
                <a:gd name="T10" fmla="*/ 42 w 486"/>
                <a:gd name="T11" fmla="*/ 0 h 280"/>
                <a:gd name="T12" fmla="*/ 444 w 486"/>
                <a:gd name="T13" fmla="*/ 0 h 280"/>
                <a:gd name="T14" fmla="*/ 486 w 486"/>
                <a:gd name="T15" fmla="*/ 48 h 280"/>
                <a:gd name="T16" fmla="*/ 486 w 486"/>
                <a:gd name="T17" fmla="*/ 23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280">
                  <a:moveTo>
                    <a:pt x="486" y="232"/>
                  </a:moveTo>
                  <a:cubicBezTo>
                    <a:pt x="486" y="259"/>
                    <a:pt x="467" y="280"/>
                    <a:pt x="444" y="280"/>
                  </a:cubicBezTo>
                  <a:cubicBezTo>
                    <a:pt x="42" y="280"/>
                    <a:pt x="42" y="280"/>
                    <a:pt x="42" y="280"/>
                  </a:cubicBezTo>
                  <a:cubicBezTo>
                    <a:pt x="19" y="280"/>
                    <a:pt x="0" y="259"/>
                    <a:pt x="0" y="232"/>
                  </a:cubicBezTo>
                  <a:cubicBezTo>
                    <a:pt x="0" y="48"/>
                    <a:pt x="0" y="48"/>
                    <a:pt x="0" y="48"/>
                  </a:cubicBezTo>
                  <a:cubicBezTo>
                    <a:pt x="0" y="21"/>
                    <a:pt x="19" y="0"/>
                    <a:pt x="42" y="0"/>
                  </a:cubicBezTo>
                  <a:cubicBezTo>
                    <a:pt x="444" y="0"/>
                    <a:pt x="444" y="0"/>
                    <a:pt x="444" y="0"/>
                  </a:cubicBezTo>
                  <a:cubicBezTo>
                    <a:pt x="467" y="0"/>
                    <a:pt x="486" y="21"/>
                    <a:pt x="486" y="48"/>
                  </a:cubicBezTo>
                  <a:lnTo>
                    <a:pt x="486"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04"/>
            <p:cNvSpPr>
              <a:spLocks/>
            </p:cNvSpPr>
            <p:nvPr/>
          </p:nvSpPr>
          <p:spPr bwMode="auto">
            <a:xfrm>
              <a:off x="3416" y="2816"/>
              <a:ext cx="1121" cy="76"/>
            </a:xfrm>
            <a:custGeom>
              <a:avLst/>
              <a:gdLst>
                <a:gd name="T0" fmla="*/ 474 w 474"/>
                <a:gd name="T1" fmla="*/ 16 h 32"/>
                <a:gd name="T2" fmla="*/ 458 w 474"/>
                <a:gd name="T3" fmla="*/ 32 h 32"/>
                <a:gd name="T4" fmla="*/ 16 w 474"/>
                <a:gd name="T5" fmla="*/ 32 h 32"/>
                <a:gd name="T6" fmla="*/ 0 w 474"/>
                <a:gd name="T7" fmla="*/ 16 h 32"/>
                <a:gd name="T8" fmla="*/ 16 w 474"/>
                <a:gd name="T9" fmla="*/ 0 h 32"/>
                <a:gd name="T10" fmla="*/ 458 w 474"/>
                <a:gd name="T11" fmla="*/ 0 h 32"/>
                <a:gd name="T12" fmla="*/ 474 w 474"/>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474" h="32">
                  <a:moveTo>
                    <a:pt x="474" y="16"/>
                  </a:moveTo>
                  <a:cubicBezTo>
                    <a:pt x="474" y="25"/>
                    <a:pt x="467" y="32"/>
                    <a:pt x="458" y="32"/>
                  </a:cubicBezTo>
                  <a:cubicBezTo>
                    <a:pt x="16" y="32"/>
                    <a:pt x="16" y="32"/>
                    <a:pt x="16" y="32"/>
                  </a:cubicBezTo>
                  <a:cubicBezTo>
                    <a:pt x="7" y="32"/>
                    <a:pt x="0" y="25"/>
                    <a:pt x="0" y="16"/>
                  </a:cubicBezTo>
                  <a:cubicBezTo>
                    <a:pt x="0" y="7"/>
                    <a:pt x="7" y="0"/>
                    <a:pt x="16" y="0"/>
                  </a:cubicBezTo>
                  <a:cubicBezTo>
                    <a:pt x="458" y="0"/>
                    <a:pt x="458" y="0"/>
                    <a:pt x="458" y="0"/>
                  </a:cubicBezTo>
                  <a:cubicBezTo>
                    <a:pt x="467" y="0"/>
                    <a:pt x="474" y="7"/>
                    <a:pt x="474" y="16"/>
                  </a:cubicBezTo>
                  <a:close/>
                </a:path>
              </a:pathLst>
            </a:cu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05"/>
            <p:cNvSpPr>
              <a:spLocks/>
            </p:cNvSpPr>
            <p:nvPr/>
          </p:nvSpPr>
          <p:spPr bwMode="auto">
            <a:xfrm>
              <a:off x="4263"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5" y="60"/>
                    <a:pt x="0" y="55"/>
                    <a:pt x="0" y="49"/>
                  </a:cubicBezTo>
                  <a:cubicBezTo>
                    <a:pt x="0" y="11"/>
                    <a:pt x="0" y="11"/>
                    <a:pt x="0" y="11"/>
                  </a:cubicBezTo>
                  <a:cubicBezTo>
                    <a:pt x="0" y="5"/>
                    <a:pt x="5"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06"/>
            <p:cNvSpPr>
              <a:spLocks/>
            </p:cNvSpPr>
            <p:nvPr/>
          </p:nvSpPr>
          <p:spPr bwMode="auto">
            <a:xfrm>
              <a:off x="4315"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4" y="60"/>
                    <a:pt x="0" y="55"/>
                    <a:pt x="0" y="49"/>
                  </a:cubicBezTo>
                  <a:cubicBezTo>
                    <a:pt x="0" y="11"/>
                    <a:pt x="0" y="11"/>
                    <a:pt x="0" y="11"/>
                  </a:cubicBezTo>
                  <a:cubicBezTo>
                    <a:pt x="0" y="5"/>
                    <a:pt x="4"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07"/>
            <p:cNvSpPr>
              <a:spLocks/>
            </p:cNvSpPr>
            <p:nvPr/>
          </p:nvSpPr>
          <p:spPr bwMode="auto">
            <a:xfrm>
              <a:off x="4362"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4" y="60"/>
                    <a:pt x="0" y="55"/>
                    <a:pt x="0" y="49"/>
                  </a:cubicBezTo>
                  <a:cubicBezTo>
                    <a:pt x="0" y="11"/>
                    <a:pt x="0" y="11"/>
                    <a:pt x="0" y="11"/>
                  </a:cubicBezTo>
                  <a:cubicBezTo>
                    <a:pt x="0" y="5"/>
                    <a:pt x="4"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08"/>
            <p:cNvSpPr>
              <a:spLocks/>
            </p:cNvSpPr>
            <p:nvPr/>
          </p:nvSpPr>
          <p:spPr bwMode="auto">
            <a:xfrm>
              <a:off x="4412"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5" y="60"/>
                    <a:pt x="0" y="55"/>
                    <a:pt x="0" y="49"/>
                  </a:cubicBezTo>
                  <a:cubicBezTo>
                    <a:pt x="0" y="11"/>
                    <a:pt x="0" y="11"/>
                    <a:pt x="0" y="11"/>
                  </a:cubicBezTo>
                  <a:cubicBezTo>
                    <a:pt x="0" y="5"/>
                    <a:pt x="5"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09"/>
            <p:cNvSpPr>
              <a:spLocks/>
            </p:cNvSpPr>
            <p:nvPr/>
          </p:nvSpPr>
          <p:spPr bwMode="auto">
            <a:xfrm>
              <a:off x="3660"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7" y="60"/>
                    <a:pt x="22" y="55"/>
                    <a:pt x="22" y="49"/>
                  </a:cubicBezTo>
                  <a:cubicBezTo>
                    <a:pt x="22" y="11"/>
                    <a:pt x="22" y="11"/>
                    <a:pt x="22" y="11"/>
                  </a:cubicBezTo>
                  <a:cubicBezTo>
                    <a:pt x="22" y="5"/>
                    <a:pt x="17"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10"/>
            <p:cNvSpPr>
              <a:spLocks/>
            </p:cNvSpPr>
            <p:nvPr/>
          </p:nvSpPr>
          <p:spPr bwMode="auto">
            <a:xfrm>
              <a:off x="3608"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8" y="60"/>
                    <a:pt x="22" y="55"/>
                    <a:pt x="22" y="49"/>
                  </a:cubicBezTo>
                  <a:cubicBezTo>
                    <a:pt x="22" y="11"/>
                    <a:pt x="22" y="11"/>
                    <a:pt x="22" y="11"/>
                  </a:cubicBezTo>
                  <a:cubicBezTo>
                    <a:pt x="22" y="5"/>
                    <a:pt x="18"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11"/>
            <p:cNvSpPr>
              <a:spLocks/>
            </p:cNvSpPr>
            <p:nvPr/>
          </p:nvSpPr>
          <p:spPr bwMode="auto">
            <a:xfrm>
              <a:off x="3560"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8" y="60"/>
                    <a:pt x="22" y="55"/>
                    <a:pt x="22" y="49"/>
                  </a:cubicBezTo>
                  <a:cubicBezTo>
                    <a:pt x="22" y="11"/>
                    <a:pt x="22" y="11"/>
                    <a:pt x="22" y="11"/>
                  </a:cubicBezTo>
                  <a:cubicBezTo>
                    <a:pt x="22" y="5"/>
                    <a:pt x="18"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12"/>
            <p:cNvSpPr>
              <a:spLocks/>
            </p:cNvSpPr>
            <p:nvPr/>
          </p:nvSpPr>
          <p:spPr bwMode="auto">
            <a:xfrm>
              <a:off x="3511"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7" y="60"/>
                    <a:pt x="22" y="55"/>
                    <a:pt x="22" y="49"/>
                  </a:cubicBezTo>
                  <a:cubicBezTo>
                    <a:pt x="22" y="11"/>
                    <a:pt x="22" y="11"/>
                    <a:pt x="22" y="11"/>
                  </a:cubicBezTo>
                  <a:cubicBezTo>
                    <a:pt x="22" y="5"/>
                    <a:pt x="17"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113"/>
            <p:cNvSpPr>
              <a:spLocks noChangeArrowheads="1"/>
            </p:cNvSpPr>
            <p:nvPr/>
          </p:nvSpPr>
          <p:spPr bwMode="auto">
            <a:xfrm>
              <a:off x="3856" y="2362"/>
              <a:ext cx="199" cy="199"/>
            </a:xfrm>
            <a:prstGeom prst="ellipse">
              <a:avLst/>
            </a:pr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5" name="Oval 174"/>
          <p:cNvSpPr/>
          <p:nvPr/>
        </p:nvSpPr>
        <p:spPr>
          <a:xfrm>
            <a:off x="1157969" y="1096596"/>
            <a:ext cx="816692" cy="816692"/>
          </a:xfrm>
          <a:prstGeom prst="ellipse">
            <a:avLst/>
          </a:prstGeom>
          <a:solidFill>
            <a:schemeClr val="accent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dirty="0">
              <a:latin typeface="linea-basic-10" charset="0"/>
              <a:ea typeface="linea-basic-10" charset="0"/>
              <a:cs typeface="linea-basic-10" charset="0"/>
            </a:endParaRPr>
          </a:p>
        </p:txBody>
      </p:sp>
      <p:sp>
        <p:nvSpPr>
          <p:cNvPr id="176" name="Oval 175"/>
          <p:cNvSpPr/>
          <p:nvPr/>
        </p:nvSpPr>
        <p:spPr>
          <a:xfrm>
            <a:off x="1157969" y="4288473"/>
            <a:ext cx="816692" cy="816692"/>
          </a:xfrm>
          <a:prstGeom prst="ellipse">
            <a:avLst/>
          </a:prstGeom>
          <a:solidFill>
            <a:schemeClr val="bg1">
              <a:lumMod val="10000"/>
              <a:lumOff val="90000"/>
            </a:schemeClr>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dirty="0">
              <a:latin typeface="linea-basic-10" charset="0"/>
              <a:ea typeface="linea-basic-10" charset="0"/>
              <a:cs typeface="linea-basic-10" charset="0"/>
            </a:endParaRPr>
          </a:p>
        </p:txBody>
      </p:sp>
      <p:sp>
        <p:nvSpPr>
          <p:cNvPr id="183" name="TextBox 182"/>
          <p:cNvSpPr txBox="1"/>
          <p:nvPr/>
        </p:nvSpPr>
        <p:spPr>
          <a:xfrm>
            <a:off x="2350429" y="1139011"/>
            <a:ext cx="1744067" cy="276999"/>
          </a:xfrm>
          <a:prstGeom prst="rect">
            <a:avLst/>
          </a:prstGeom>
          <a:noFill/>
        </p:spPr>
        <p:txBody>
          <a:bodyPr wrap="none" lIns="0" tIns="0" rIns="0" bIns="0" rtlCol="0">
            <a:spAutoFit/>
          </a:bodyPr>
          <a:lstStyle/>
          <a:p>
            <a:r>
              <a:rPr lang="de-DE" dirty="0">
                <a:latin typeface="Lato Medium" panose="020F0502020204030203" pitchFamily="34" charset="0"/>
                <a:ea typeface="Lato Medium" panose="020F0502020204030203" pitchFamily="34" charset="0"/>
                <a:cs typeface="Lato Medium" panose="020F0502020204030203" pitchFamily="34" charset="0"/>
              </a:rPr>
              <a:t>DURCHBLICKER</a:t>
            </a: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184" name="TextBox 183"/>
          <p:cNvSpPr txBox="1"/>
          <p:nvPr/>
        </p:nvSpPr>
        <p:spPr>
          <a:xfrm flipH="1">
            <a:off x="2383435" y="1336671"/>
            <a:ext cx="4222785" cy="2663934"/>
          </a:xfrm>
          <a:prstGeom prst="rect">
            <a:avLst/>
          </a:prstGeom>
          <a:noFill/>
        </p:spPr>
        <p:txBody>
          <a:bodyPr wrap="square" lIns="0" tIns="0" rIns="0" bIns="0" rtlCol="0">
            <a:spAutoFit/>
          </a:bodyPr>
          <a:lstStyle/>
          <a:p>
            <a:pPr>
              <a:lnSpc>
                <a:spcPct val="125000"/>
              </a:lnSpc>
            </a:pPr>
            <a:endParaRPr lang="de-DE" sz="1400" dirty="0">
              <a:latin typeface="Lato Medium" panose="020F0502020204030203" pitchFamily="34" charset="0"/>
              <a:ea typeface="Lato Medium" panose="020F0502020204030203" pitchFamily="34" charset="0"/>
              <a:cs typeface="Lato Medium" panose="020F0502020204030203" pitchFamily="34" charset="0"/>
            </a:endParaRPr>
          </a:p>
          <a:p>
            <a:pPr>
              <a:lnSpc>
                <a:spcPct val="125000"/>
              </a:lnSpc>
            </a:pPr>
            <a:r>
              <a:rPr lang="de-DE" sz="1400" dirty="0">
                <a:latin typeface="Lato Medium" panose="020F0502020204030203" pitchFamily="34" charset="0"/>
                <a:ea typeface="Lato Medium" panose="020F0502020204030203" pitchFamily="34" charset="0"/>
                <a:cs typeface="Lato Medium" panose="020F0502020204030203" pitchFamily="34" charset="0"/>
              </a:rPr>
              <a:t>Dieser Typ beherrscht die Alle-sind-doof-außer-mir-Attitüde aus dem Effeff. Es weiß alles grundsätzlich besser – dazu gehört auch, wie Sie Ihren Job zu machen haben oder wie Ihr Unternehmen endlich erfolgreich werden würde. Sein Wissen bezieht er in der Regel aus der Lektüre einschlägiger Periodika, dem Internet und dem „was man so hört“. Was er hingegen überhört, sind Ihre Erfahrung und Expertise, die er aber eigentlich gerade gerne ausnutzen würde.</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8" name="TextBox 12">
            <a:extLst/>
          </p:cNvPr>
          <p:cNvSpPr txBox="1"/>
          <p:nvPr/>
        </p:nvSpPr>
        <p:spPr>
          <a:xfrm>
            <a:off x="358601" y="154068"/>
            <a:ext cx="11310390" cy="553998"/>
          </a:xfrm>
          <a:prstGeom prst="rect">
            <a:avLst/>
          </a:prstGeom>
          <a:noFill/>
        </p:spPr>
        <p:txBody>
          <a:bodyPr wrap="square" lIns="0" tIns="0" rIns="0" bIns="0" rtlCol="0">
            <a:spAutoFit/>
          </a:bodyPr>
          <a:lstStyle/>
          <a:p>
            <a:pPr fontAlgn="base"/>
            <a:r>
              <a:rPr lang="en-US" sz="3600" dirty="0">
                <a:latin typeface="Lato Bold" panose="020F0502020204030203" pitchFamily="34" charset="0"/>
                <a:ea typeface="Lato Bold" panose="020F0502020204030203" pitchFamily="34" charset="0"/>
                <a:cs typeface="Lato Bold" panose="020F0502020204030203" pitchFamily="34" charset="0"/>
              </a:rPr>
              <a:t>DIE 5 SCHLIMMSTEN KUNDEN</a:t>
            </a:r>
          </a:p>
        </p:txBody>
      </p:sp>
      <p:sp>
        <p:nvSpPr>
          <p:cNvPr id="129" name="Rectangle 13">
            <a:extLst/>
          </p:cNvPr>
          <p:cNvSpPr/>
          <p:nvPr/>
        </p:nvSpPr>
        <p:spPr>
          <a:xfrm>
            <a:off x="4956464" y="707163"/>
            <a:ext cx="198558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82"/>
          <p:cNvSpPr txBox="1"/>
          <p:nvPr/>
        </p:nvSpPr>
        <p:spPr>
          <a:xfrm>
            <a:off x="2388618" y="4236701"/>
            <a:ext cx="1546898" cy="276999"/>
          </a:xfrm>
          <a:prstGeom prst="rect">
            <a:avLst/>
          </a:prstGeom>
          <a:noFill/>
        </p:spPr>
        <p:txBody>
          <a:bodyPr wrap="none" lIns="0" tIns="0" rIns="0" bIns="0" rtlCol="0">
            <a:spAutoFit/>
          </a:bodyPr>
          <a:lstStyle/>
          <a:p>
            <a:r>
              <a:rPr lang="de-DE" dirty="0">
                <a:latin typeface="Lato Medium" panose="020F0502020204030203" pitchFamily="34" charset="0"/>
                <a:ea typeface="Lato Medium" panose="020F0502020204030203" pitchFamily="34" charset="0"/>
                <a:cs typeface="Lato Medium" panose="020F0502020204030203" pitchFamily="34" charset="0"/>
              </a:rPr>
              <a:t>REKLAMIERER</a:t>
            </a: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131" name="TextBox 183"/>
          <p:cNvSpPr txBox="1"/>
          <p:nvPr/>
        </p:nvSpPr>
        <p:spPr>
          <a:xfrm flipH="1">
            <a:off x="2421624" y="4361624"/>
            <a:ext cx="4222785" cy="2125325"/>
          </a:xfrm>
          <a:prstGeom prst="rect">
            <a:avLst/>
          </a:prstGeom>
          <a:noFill/>
        </p:spPr>
        <p:txBody>
          <a:bodyPr wrap="square" lIns="0" tIns="0" rIns="0" bIns="0" rtlCol="0">
            <a:spAutoFit/>
          </a:bodyPr>
          <a:lstStyle/>
          <a:p>
            <a:pPr>
              <a:lnSpc>
                <a:spcPct val="125000"/>
              </a:lnSpc>
            </a:pPr>
            <a:endParaRPr lang="de-DE" sz="1400" dirty="0">
              <a:latin typeface="Lato Medium" panose="020F0502020204030203" pitchFamily="34" charset="0"/>
              <a:ea typeface="Lato Medium" panose="020F0502020204030203" pitchFamily="34" charset="0"/>
              <a:cs typeface="Lato Medium" panose="020F0502020204030203" pitchFamily="34" charset="0"/>
            </a:endParaRPr>
          </a:p>
          <a:p>
            <a:pPr>
              <a:lnSpc>
                <a:spcPct val="125000"/>
              </a:lnSpc>
            </a:pPr>
            <a:r>
              <a:rPr lang="de-DE" sz="1400" dirty="0">
                <a:latin typeface="Lato Medium" panose="020F0502020204030203" pitchFamily="34" charset="0"/>
                <a:ea typeface="Lato Medium" panose="020F0502020204030203" pitchFamily="34" charset="0"/>
                <a:cs typeface="Lato Medium" panose="020F0502020204030203" pitchFamily="34" charset="0"/>
              </a:rPr>
              <a:t>Egal, ob Sie eher liefern als vereinbart, besser oder billiger – der Typ ist nie zufrieden. Irgendeinen Makel findet er. Er sucht ja auch danach. Weshalb er Ihnen das Ergebnis umgehend mitteilt. Mindestens. Manchmal zieht er den vermeintlichen Mangel auch gleich von der Rechnung ab und schwärzt Sie bei Ihrem Chef an.</a:t>
            </a:r>
          </a:p>
        </p:txBody>
      </p:sp>
      <p:sp>
        <p:nvSpPr>
          <p:cNvPr id="132"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33"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40129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3"/>
                                        </p:tgtEl>
                                        <p:attrNameLst>
                                          <p:attrName>style.visibility</p:attrName>
                                        </p:attrNameLst>
                                      </p:cBhvr>
                                      <p:to>
                                        <p:strVal val="visible"/>
                                      </p:to>
                                    </p:set>
                                    <p:animEffect transition="in" filter="fade">
                                      <p:cBhvr>
                                        <p:cTn id="13" dur="500"/>
                                        <p:tgtEl>
                                          <p:spTgt spid="18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0"/>
                                        </p:tgtEl>
                                        <p:attrNameLst>
                                          <p:attrName>style.visibility</p:attrName>
                                        </p:attrNameLst>
                                      </p:cBhvr>
                                      <p:to>
                                        <p:strVal val="visible"/>
                                      </p:to>
                                    </p:set>
                                    <p:animEffect transition="in" filter="fade">
                                      <p:cBhvr>
                                        <p:cTn id="24"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animBg="1"/>
      <p:bldP spid="183" grpId="0"/>
      <p:bldP spid="184" grpId="0"/>
      <p:bldP spid="130" grpId="0"/>
      <p:bldP spid="1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4"/>
          <p:cNvGrpSpPr>
            <a:grpSpLocks noChangeAspect="1"/>
          </p:cNvGrpSpPr>
          <p:nvPr/>
        </p:nvGrpSpPr>
        <p:grpSpPr bwMode="auto">
          <a:xfrm>
            <a:off x="6831107" y="1116644"/>
            <a:ext cx="4485376" cy="5179252"/>
            <a:chOff x="1651" y="229"/>
            <a:chExt cx="4609" cy="5322"/>
          </a:xfrm>
        </p:grpSpPr>
        <p:sp>
          <p:nvSpPr>
            <p:cNvPr id="228" name="Oval 5"/>
            <p:cNvSpPr>
              <a:spLocks noChangeArrowheads="1"/>
            </p:cNvSpPr>
            <p:nvPr/>
          </p:nvSpPr>
          <p:spPr bwMode="auto">
            <a:xfrm>
              <a:off x="1696" y="1572"/>
              <a:ext cx="1299" cy="1299"/>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Oval 6"/>
            <p:cNvSpPr>
              <a:spLocks noChangeArrowheads="1"/>
            </p:cNvSpPr>
            <p:nvPr/>
          </p:nvSpPr>
          <p:spPr bwMode="auto">
            <a:xfrm>
              <a:off x="2245" y="3039"/>
              <a:ext cx="1185" cy="1185"/>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Oval 7"/>
            <p:cNvSpPr>
              <a:spLocks noChangeArrowheads="1"/>
            </p:cNvSpPr>
            <p:nvPr/>
          </p:nvSpPr>
          <p:spPr bwMode="auto">
            <a:xfrm>
              <a:off x="2217" y="380"/>
              <a:ext cx="920" cy="920"/>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Oval 8"/>
            <p:cNvSpPr>
              <a:spLocks noChangeArrowheads="1"/>
            </p:cNvSpPr>
            <p:nvPr/>
          </p:nvSpPr>
          <p:spPr bwMode="auto">
            <a:xfrm>
              <a:off x="3298" y="446"/>
              <a:ext cx="113"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9"/>
            <p:cNvSpPr>
              <a:spLocks noChangeArrowheads="1"/>
            </p:cNvSpPr>
            <p:nvPr/>
          </p:nvSpPr>
          <p:spPr bwMode="auto">
            <a:xfrm>
              <a:off x="3118" y="1619"/>
              <a:ext cx="114"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10"/>
            <p:cNvSpPr>
              <a:spLocks noChangeArrowheads="1"/>
            </p:cNvSpPr>
            <p:nvPr/>
          </p:nvSpPr>
          <p:spPr bwMode="auto">
            <a:xfrm>
              <a:off x="1651" y="1052"/>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11"/>
            <p:cNvSpPr>
              <a:spLocks noChangeArrowheads="1"/>
            </p:cNvSpPr>
            <p:nvPr/>
          </p:nvSpPr>
          <p:spPr bwMode="auto">
            <a:xfrm>
              <a:off x="1774" y="3323"/>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12"/>
            <p:cNvSpPr>
              <a:spLocks noChangeArrowheads="1"/>
            </p:cNvSpPr>
            <p:nvPr/>
          </p:nvSpPr>
          <p:spPr bwMode="auto">
            <a:xfrm>
              <a:off x="3298" y="4486"/>
              <a:ext cx="113"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Line 13"/>
            <p:cNvSpPr>
              <a:spLocks noChangeShapeType="1"/>
            </p:cNvSpPr>
            <p:nvPr/>
          </p:nvSpPr>
          <p:spPr bwMode="auto">
            <a:xfrm>
              <a:off x="2891" y="1250"/>
              <a:ext cx="284" cy="426"/>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14"/>
            <p:cNvSpPr>
              <a:spLocks noChangeShapeType="1"/>
            </p:cNvSpPr>
            <p:nvPr/>
          </p:nvSpPr>
          <p:spPr bwMode="auto">
            <a:xfrm>
              <a:off x="1708" y="1109"/>
              <a:ext cx="246" cy="586"/>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15"/>
            <p:cNvSpPr>
              <a:spLocks/>
            </p:cNvSpPr>
            <p:nvPr/>
          </p:nvSpPr>
          <p:spPr bwMode="auto">
            <a:xfrm>
              <a:off x="1831" y="2840"/>
              <a:ext cx="435" cy="634"/>
            </a:xfrm>
            <a:custGeom>
              <a:avLst/>
              <a:gdLst>
                <a:gd name="T0" fmla="*/ 331 w 435"/>
                <a:gd name="T1" fmla="*/ 0 h 634"/>
                <a:gd name="T2" fmla="*/ 0 w 435"/>
                <a:gd name="T3" fmla="*/ 539 h 634"/>
                <a:gd name="T4" fmla="*/ 435 w 435"/>
                <a:gd name="T5" fmla="*/ 634 h 634"/>
              </a:gdLst>
              <a:ahLst/>
              <a:cxnLst>
                <a:cxn ang="0">
                  <a:pos x="T0" y="T1"/>
                </a:cxn>
                <a:cxn ang="0">
                  <a:pos x="T2" y="T3"/>
                </a:cxn>
                <a:cxn ang="0">
                  <a:pos x="T4" y="T5"/>
                </a:cxn>
              </a:cxnLst>
              <a:rect l="0" t="0" r="r" b="b"/>
              <a:pathLst>
                <a:path w="435" h="634">
                  <a:moveTo>
                    <a:pt x="331" y="0"/>
                  </a:moveTo>
                  <a:lnTo>
                    <a:pt x="0" y="539"/>
                  </a:lnTo>
                  <a:lnTo>
                    <a:pt x="435" y="634"/>
                  </a:lnTo>
                </a:path>
              </a:pathLst>
            </a:cu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16"/>
            <p:cNvSpPr>
              <a:spLocks noChangeShapeType="1"/>
            </p:cNvSpPr>
            <p:nvPr/>
          </p:nvSpPr>
          <p:spPr bwMode="auto">
            <a:xfrm>
              <a:off x="3128" y="4146"/>
              <a:ext cx="227" cy="397"/>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17"/>
            <p:cNvSpPr>
              <a:spLocks noChangeShapeType="1"/>
            </p:cNvSpPr>
            <p:nvPr/>
          </p:nvSpPr>
          <p:spPr bwMode="auto">
            <a:xfrm flipH="1">
              <a:off x="3061" y="503"/>
              <a:ext cx="294" cy="66"/>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18"/>
            <p:cNvSpPr>
              <a:spLocks noChangeShapeType="1"/>
            </p:cNvSpPr>
            <p:nvPr/>
          </p:nvSpPr>
          <p:spPr bwMode="auto">
            <a:xfrm flipH="1" flipV="1">
              <a:off x="2986" y="2303"/>
              <a:ext cx="546" cy="114"/>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19"/>
            <p:cNvSpPr>
              <a:spLocks/>
            </p:cNvSpPr>
            <p:nvPr/>
          </p:nvSpPr>
          <p:spPr bwMode="auto">
            <a:xfrm>
              <a:off x="2434" y="628"/>
              <a:ext cx="445" cy="440"/>
            </a:xfrm>
            <a:custGeom>
              <a:avLst/>
              <a:gdLst>
                <a:gd name="T0" fmla="*/ 182 w 188"/>
                <a:gd name="T1" fmla="*/ 0 h 186"/>
                <a:gd name="T2" fmla="*/ 53 w 188"/>
                <a:gd name="T3" fmla="*/ 0 h 186"/>
                <a:gd name="T4" fmla="*/ 47 w 188"/>
                <a:gd name="T5" fmla="*/ 5 h 186"/>
                <a:gd name="T6" fmla="*/ 47 w 188"/>
                <a:gd name="T7" fmla="*/ 6 h 186"/>
                <a:gd name="T8" fmla="*/ 47 w 188"/>
                <a:gd name="T9" fmla="*/ 119 h 186"/>
                <a:gd name="T10" fmla="*/ 34 w 188"/>
                <a:gd name="T11" fmla="*/ 116 h 186"/>
                <a:gd name="T12" fmla="*/ 0 w 188"/>
                <a:gd name="T13" fmla="*/ 151 h 186"/>
                <a:gd name="T14" fmla="*/ 34 w 188"/>
                <a:gd name="T15" fmla="*/ 186 h 186"/>
                <a:gd name="T16" fmla="*/ 69 w 188"/>
                <a:gd name="T17" fmla="*/ 156 h 186"/>
                <a:gd name="T18" fmla="*/ 69 w 188"/>
                <a:gd name="T19" fmla="*/ 154 h 186"/>
                <a:gd name="T20" fmla="*/ 69 w 188"/>
                <a:gd name="T21" fmla="*/ 151 h 186"/>
                <a:gd name="T22" fmla="*/ 69 w 188"/>
                <a:gd name="T23" fmla="*/ 151 h 186"/>
                <a:gd name="T24" fmla="*/ 69 w 188"/>
                <a:gd name="T25" fmla="*/ 151 h 186"/>
                <a:gd name="T26" fmla="*/ 69 w 188"/>
                <a:gd name="T27" fmla="*/ 56 h 186"/>
                <a:gd name="T28" fmla="*/ 132 w 188"/>
                <a:gd name="T29" fmla="*/ 56 h 186"/>
                <a:gd name="T30" fmla="*/ 132 w 188"/>
                <a:gd name="T31" fmla="*/ 119 h 186"/>
                <a:gd name="T32" fmla="*/ 120 w 188"/>
                <a:gd name="T33" fmla="*/ 116 h 186"/>
                <a:gd name="T34" fmla="*/ 85 w 188"/>
                <a:gd name="T35" fmla="*/ 151 h 186"/>
                <a:gd name="T36" fmla="*/ 120 w 188"/>
                <a:gd name="T37" fmla="*/ 186 h 186"/>
                <a:gd name="T38" fmla="*/ 154 w 188"/>
                <a:gd name="T39" fmla="*/ 156 h 186"/>
                <a:gd name="T40" fmla="*/ 154 w 188"/>
                <a:gd name="T41" fmla="*/ 154 h 186"/>
                <a:gd name="T42" fmla="*/ 154 w 188"/>
                <a:gd name="T43" fmla="*/ 151 h 186"/>
                <a:gd name="T44" fmla="*/ 154 w 188"/>
                <a:gd name="T45" fmla="*/ 151 h 186"/>
                <a:gd name="T46" fmla="*/ 154 w 188"/>
                <a:gd name="T47" fmla="*/ 151 h 186"/>
                <a:gd name="T48" fmla="*/ 154 w 188"/>
                <a:gd name="T49" fmla="*/ 56 h 186"/>
                <a:gd name="T50" fmla="*/ 182 w 188"/>
                <a:gd name="T51" fmla="*/ 56 h 186"/>
                <a:gd name="T52" fmla="*/ 188 w 188"/>
                <a:gd name="T53" fmla="*/ 50 h 186"/>
                <a:gd name="T54" fmla="*/ 188 w 188"/>
                <a:gd name="T55" fmla="*/ 6 h 186"/>
                <a:gd name="T56" fmla="*/ 182 w 188"/>
                <a:gd name="T5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86">
                  <a:moveTo>
                    <a:pt x="182" y="0"/>
                  </a:moveTo>
                  <a:cubicBezTo>
                    <a:pt x="53" y="0"/>
                    <a:pt x="53" y="0"/>
                    <a:pt x="53" y="0"/>
                  </a:cubicBezTo>
                  <a:cubicBezTo>
                    <a:pt x="50" y="0"/>
                    <a:pt x="48" y="2"/>
                    <a:pt x="47" y="5"/>
                  </a:cubicBezTo>
                  <a:cubicBezTo>
                    <a:pt x="47" y="5"/>
                    <a:pt x="47" y="6"/>
                    <a:pt x="47" y="6"/>
                  </a:cubicBezTo>
                  <a:cubicBezTo>
                    <a:pt x="47" y="119"/>
                    <a:pt x="47" y="119"/>
                    <a:pt x="47" y="119"/>
                  </a:cubicBezTo>
                  <a:cubicBezTo>
                    <a:pt x="43" y="117"/>
                    <a:pt x="39" y="116"/>
                    <a:pt x="34" y="116"/>
                  </a:cubicBezTo>
                  <a:cubicBezTo>
                    <a:pt x="15" y="116"/>
                    <a:pt x="0" y="132"/>
                    <a:pt x="0" y="151"/>
                  </a:cubicBezTo>
                  <a:cubicBezTo>
                    <a:pt x="0" y="170"/>
                    <a:pt x="15" y="186"/>
                    <a:pt x="34" y="186"/>
                  </a:cubicBezTo>
                  <a:cubicBezTo>
                    <a:pt x="52" y="186"/>
                    <a:pt x="66" y="173"/>
                    <a:pt x="69" y="156"/>
                  </a:cubicBezTo>
                  <a:cubicBezTo>
                    <a:pt x="69" y="155"/>
                    <a:pt x="69" y="154"/>
                    <a:pt x="69" y="154"/>
                  </a:cubicBezTo>
                  <a:cubicBezTo>
                    <a:pt x="69" y="151"/>
                    <a:pt x="69" y="151"/>
                    <a:pt x="69" y="151"/>
                  </a:cubicBezTo>
                  <a:cubicBezTo>
                    <a:pt x="69" y="151"/>
                    <a:pt x="69" y="151"/>
                    <a:pt x="69" y="151"/>
                  </a:cubicBezTo>
                  <a:cubicBezTo>
                    <a:pt x="69" y="151"/>
                    <a:pt x="69" y="151"/>
                    <a:pt x="69" y="151"/>
                  </a:cubicBezTo>
                  <a:cubicBezTo>
                    <a:pt x="69" y="56"/>
                    <a:pt x="69" y="56"/>
                    <a:pt x="69" y="56"/>
                  </a:cubicBezTo>
                  <a:cubicBezTo>
                    <a:pt x="132" y="56"/>
                    <a:pt x="132" y="56"/>
                    <a:pt x="132" y="56"/>
                  </a:cubicBezTo>
                  <a:cubicBezTo>
                    <a:pt x="132" y="119"/>
                    <a:pt x="132" y="119"/>
                    <a:pt x="132" y="119"/>
                  </a:cubicBezTo>
                  <a:cubicBezTo>
                    <a:pt x="128" y="117"/>
                    <a:pt x="124" y="116"/>
                    <a:pt x="120" y="116"/>
                  </a:cubicBezTo>
                  <a:cubicBezTo>
                    <a:pt x="101" y="116"/>
                    <a:pt x="85" y="132"/>
                    <a:pt x="85" y="151"/>
                  </a:cubicBezTo>
                  <a:cubicBezTo>
                    <a:pt x="85" y="170"/>
                    <a:pt x="101" y="186"/>
                    <a:pt x="120" y="186"/>
                  </a:cubicBezTo>
                  <a:cubicBezTo>
                    <a:pt x="137" y="186"/>
                    <a:pt x="152" y="173"/>
                    <a:pt x="154" y="156"/>
                  </a:cubicBezTo>
                  <a:cubicBezTo>
                    <a:pt x="154" y="155"/>
                    <a:pt x="154" y="154"/>
                    <a:pt x="154" y="154"/>
                  </a:cubicBezTo>
                  <a:cubicBezTo>
                    <a:pt x="154" y="151"/>
                    <a:pt x="154" y="151"/>
                    <a:pt x="154" y="151"/>
                  </a:cubicBezTo>
                  <a:cubicBezTo>
                    <a:pt x="154" y="151"/>
                    <a:pt x="154" y="151"/>
                    <a:pt x="154" y="151"/>
                  </a:cubicBezTo>
                  <a:cubicBezTo>
                    <a:pt x="154" y="151"/>
                    <a:pt x="154" y="151"/>
                    <a:pt x="154" y="151"/>
                  </a:cubicBezTo>
                  <a:cubicBezTo>
                    <a:pt x="154" y="56"/>
                    <a:pt x="154" y="56"/>
                    <a:pt x="154" y="56"/>
                  </a:cubicBezTo>
                  <a:cubicBezTo>
                    <a:pt x="182" y="56"/>
                    <a:pt x="182" y="56"/>
                    <a:pt x="182" y="56"/>
                  </a:cubicBezTo>
                  <a:cubicBezTo>
                    <a:pt x="185" y="56"/>
                    <a:pt x="188" y="53"/>
                    <a:pt x="188" y="50"/>
                  </a:cubicBezTo>
                  <a:cubicBezTo>
                    <a:pt x="188" y="6"/>
                    <a:pt x="188" y="6"/>
                    <a:pt x="188" y="6"/>
                  </a:cubicBezTo>
                  <a:cubicBezTo>
                    <a:pt x="188" y="3"/>
                    <a:pt x="185" y="0"/>
                    <a:pt x="182" y="0"/>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0"/>
            <p:cNvSpPr>
              <a:spLocks/>
            </p:cNvSpPr>
            <p:nvPr/>
          </p:nvSpPr>
          <p:spPr bwMode="auto">
            <a:xfrm>
              <a:off x="2359" y="673"/>
              <a:ext cx="153" cy="147"/>
            </a:xfrm>
            <a:custGeom>
              <a:avLst/>
              <a:gdLst>
                <a:gd name="T0" fmla="*/ 64 w 65"/>
                <a:gd name="T1" fmla="*/ 23 h 62"/>
                <a:gd name="T2" fmla="*/ 60 w 65"/>
                <a:gd name="T3" fmla="*/ 20 h 62"/>
                <a:gd name="T4" fmla="*/ 42 w 65"/>
                <a:gd name="T5" fmla="*/ 20 h 62"/>
                <a:gd name="T6" fmla="*/ 36 w 65"/>
                <a:gd name="T7" fmla="*/ 3 h 62"/>
                <a:gd name="T8" fmla="*/ 32 w 65"/>
                <a:gd name="T9" fmla="*/ 0 h 62"/>
                <a:gd name="T10" fmla="*/ 28 w 65"/>
                <a:gd name="T11" fmla="*/ 3 h 62"/>
                <a:gd name="T12" fmla="*/ 23 w 65"/>
                <a:gd name="T13" fmla="*/ 20 h 62"/>
                <a:gd name="T14" fmla="*/ 4 w 65"/>
                <a:gd name="T15" fmla="*/ 20 h 62"/>
                <a:gd name="T16" fmla="*/ 0 w 65"/>
                <a:gd name="T17" fmla="*/ 23 h 62"/>
                <a:gd name="T18" fmla="*/ 2 w 65"/>
                <a:gd name="T19" fmla="*/ 28 h 62"/>
                <a:gd name="T20" fmla="*/ 17 w 65"/>
                <a:gd name="T21" fmla="*/ 39 h 62"/>
                <a:gd name="T22" fmla="*/ 11 w 65"/>
                <a:gd name="T23" fmla="*/ 56 h 62"/>
                <a:gd name="T24" fmla="*/ 13 w 65"/>
                <a:gd name="T25" fmla="*/ 61 h 62"/>
                <a:gd name="T26" fmla="*/ 17 w 65"/>
                <a:gd name="T27" fmla="*/ 61 h 62"/>
                <a:gd name="T28" fmla="*/ 32 w 65"/>
                <a:gd name="T29" fmla="*/ 50 h 62"/>
                <a:gd name="T30" fmla="*/ 47 w 65"/>
                <a:gd name="T31" fmla="*/ 61 h 62"/>
                <a:gd name="T32" fmla="*/ 50 w 65"/>
                <a:gd name="T33" fmla="*/ 61 h 62"/>
                <a:gd name="T34" fmla="*/ 52 w 65"/>
                <a:gd name="T35" fmla="*/ 61 h 62"/>
                <a:gd name="T36" fmla="*/ 53 w 65"/>
                <a:gd name="T37" fmla="*/ 56 h 62"/>
                <a:gd name="T38" fmla="*/ 48 w 65"/>
                <a:gd name="T39" fmla="*/ 39 h 62"/>
                <a:gd name="T40" fmla="*/ 63 w 65"/>
                <a:gd name="T41" fmla="*/ 28 h 62"/>
                <a:gd name="T42" fmla="*/ 64 w 65"/>
                <a:gd name="T43"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62">
                  <a:moveTo>
                    <a:pt x="64" y="23"/>
                  </a:moveTo>
                  <a:cubicBezTo>
                    <a:pt x="64" y="22"/>
                    <a:pt x="62" y="20"/>
                    <a:pt x="60" y="20"/>
                  </a:cubicBezTo>
                  <a:cubicBezTo>
                    <a:pt x="42" y="20"/>
                    <a:pt x="42" y="20"/>
                    <a:pt x="42" y="20"/>
                  </a:cubicBezTo>
                  <a:cubicBezTo>
                    <a:pt x="36" y="3"/>
                    <a:pt x="36" y="3"/>
                    <a:pt x="36" y="3"/>
                  </a:cubicBezTo>
                  <a:cubicBezTo>
                    <a:pt x="36" y="1"/>
                    <a:pt x="34" y="0"/>
                    <a:pt x="32" y="0"/>
                  </a:cubicBezTo>
                  <a:cubicBezTo>
                    <a:pt x="31" y="0"/>
                    <a:pt x="29" y="1"/>
                    <a:pt x="28" y="3"/>
                  </a:cubicBezTo>
                  <a:cubicBezTo>
                    <a:pt x="23" y="20"/>
                    <a:pt x="23" y="20"/>
                    <a:pt x="23" y="20"/>
                  </a:cubicBezTo>
                  <a:cubicBezTo>
                    <a:pt x="4" y="20"/>
                    <a:pt x="4" y="20"/>
                    <a:pt x="4" y="20"/>
                  </a:cubicBezTo>
                  <a:cubicBezTo>
                    <a:pt x="3" y="20"/>
                    <a:pt x="1" y="22"/>
                    <a:pt x="0" y="23"/>
                  </a:cubicBezTo>
                  <a:cubicBezTo>
                    <a:pt x="0" y="25"/>
                    <a:pt x="1" y="27"/>
                    <a:pt x="2" y="28"/>
                  </a:cubicBezTo>
                  <a:cubicBezTo>
                    <a:pt x="17" y="39"/>
                    <a:pt x="17" y="39"/>
                    <a:pt x="17" y="39"/>
                  </a:cubicBezTo>
                  <a:cubicBezTo>
                    <a:pt x="11" y="56"/>
                    <a:pt x="11" y="56"/>
                    <a:pt x="11" y="56"/>
                  </a:cubicBezTo>
                  <a:cubicBezTo>
                    <a:pt x="11" y="58"/>
                    <a:pt x="11" y="60"/>
                    <a:pt x="13" y="61"/>
                  </a:cubicBezTo>
                  <a:cubicBezTo>
                    <a:pt x="14" y="62"/>
                    <a:pt x="16" y="62"/>
                    <a:pt x="17" y="61"/>
                  </a:cubicBezTo>
                  <a:cubicBezTo>
                    <a:pt x="32" y="50"/>
                    <a:pt x="32" y="50"/>
                    <a:pt x="32" y="50"/>
                  </a:cubicBezTo>
                  <a:cubicBezTo>
                    <a:pt x="47" y="61"/>
                    <a:pt x="47" y="61"/>
                    <a:pt x="47" y="61"/>
                  </a:cubicBezTo>
                  <a:cubicBezTo>
                    <a:pt x="48" y="61"/>
                    <a:pt x="49" y="61"/>
                    <a:pt x="50" y="61"/>
                  </a:cubicBezTo>
                  <a:cubicBezTo>
                    <a:pt x="50" y="61"/>
                    <a:pt x="51" y="61"/>
                    <a:pt x="52" y="61"/>
                  </a:cubicBezTo>
                  <a:cubicBezTo>
                    <a:pt x="53" y="60"/>
                    <a:pt x="54" y="58"/>
                    <a:pt x="53" y="56"/>
                  </a:cubicBezTo>
                  <a:cubicBezTo>
                    <a:pt x="48" y="39"/>
                    <a:pt x="48" y="39"/>
                    <a:pt x="48" y="39"/>
                  </a:cubicBezTo>
                  <a:cubicBezTo>
                    <a:pt x="63" y="28"/>
                    <a:pt x="63" y="28"/>
                    <a:pt x="63" y="28"/>
                  </a:cubicBezTo>
                  <a:cubicBezTo>
                    <a:pt x="64" y="27"/>
                    <a:pt x="65" y="25"/>
                    <a:pt x="64" y="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1"/>
            <p:cNvSpPr>
              <a:spLocks/>
            </p:cNvSpPr>
            <p:nvPr/>
          </p:nvSpPr>
          <p:spPr bwMode="auto">
            <a:xfrm>
              <a:off x="2851" y="874"/>
              <a:ext cx="154" cy="147"/>
            </a:xfrm>
            <a:custGeom>
              <a:avLst/>
              <a:gdLst>
                <a:gd name="T0" fmla="*/ 64 w 65"/>
                <a:gd name="T1" fmla="*/ 23 h 62"/>
                <a:gd name="T2" fmla="*/ 60 w 65"/>
                <a:gd name="T3" fmla="*/ 20 h 62"/>
                <a:gd name="T4" fmla="*/ 42 w 65"/>
                <a:gd name="T5" fmla="*/ 20 h 62"/>
                <a:gd name="T6" fmla="*/ 36 w 65"/>
                <a:gd name="T7" fmla="*/ 3 h 62"/>
                <a:gd name="T8" fmla="*/ 32 w 65"/>
                <a:gd name="T9" fmla="*/ 0 h 62"/>
                <a:gd name="T10" fmla="*/ 28 w 65"/>
                <a:gd name="T11" fmla="*/ 3 h 62"/>
                <a:gd name="T12" fmla="*/ 23 w 65"/>
                <a:gd name="T13" fmla="*/ 20 h 62"/>
                <a:gd name="T14" fmla="*/ 4 w 65"/>
                <a:gd name="T15" fmla="*/ 20 h 62"/>
                <a:gd name="T16" fmla="*/ 0 w 65"/>
                <a:gd name="T17" fmla="*/ 23 h 62"/>
                <a:gd name="T18" fmla="*/ 2 w 65"/>
                <a:gd name="T19" fmla="*/ 28 h 62"/>
                <a:gd name="T20" fmla="*/ 17 w 65"/>
                <a:gd name="T21" fmla="*/ 39 h 62"/>
                <a:gd name="T22" fmla="*/ 11 w 65"/>
                <a:gd name="T23" fmla="*/ 56 h 62"/>
                <a:gd name="T24" fmla="*/ 13 w 65"/>
                <a:gd name="T25" fmla="*/ 61 h 62"/>
                <a:gd name="T26" fmla="*/ 17 w 65"/>
                <a:gd name="T27" fmla="*/ 61 h 62"/>
                <a:gd name="T28" fmla="*/ 32 w 65"/>
                <a:gd name="T29" fmla="*/ 50 h 62"/>
                <a:gd name="T30" fmla="*/ 47 w 65"/>
                <a:gd name="T31" fmla="*/ 61 h 62"/>
                <a:gd name="T32" fmla="*/ 50 w 65"/>
                <a:gd name="T33" fmla="*/ 61 h 62"/>
                <a:gd name="T34" fmla="*/ 52 w 65"/>
                <a:gd name="T35" fmla="*/ 61 h 62"/>
                <a:gd name="T36" fmla="*/ 53 w 65"/>
                <a:gd name="T37" fmla="*/ 56 h 62"/>
                <a:gd name="T38" fmla="*/ 48 w 65"/>
                <a:gd name="T39" fmla="*/ 39 h 62"/>
                <a:gd name="T40" fmla="*/ 63 w 65"/>
                <a:gd name="T41" fmla="*/ 28 h 62"/>
                <a:gd name="T42" fmla="*/ 64 w 65"/>
                <a:gd name="T43"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62">
                  <a:moveTo>
                    <a:pt x="64" y="23"/>
                  </a:moveTo>
                  <a:cubicBezTo>
                    <a:pt x="64" y="22"/>
                    <a:pt x="62" y="20"/>
                    <a:pt x="60" y="20"/>
                  </a:cubicBezTo>
                  <a:cubicBezTo>
                    <a:pt x="42" y="20"/>
                    <a:pt x="42" y="20"/>
                    <a:pt x="42" y="20"/>
                  </a:cubicBezTo>
                  <a:cubicBezTo>
                    <a:pt x="36" y="3"/>
                    <a:pt x="36" y="3"/>
                    <a:pt x="36" y="3"/>
                  </a:cubicBezTo>
                  <a:cubicBezTo>
                    <a:pt x="36" y="1"/>
                    <a:pt x="34" y="0"/>
                    <a:pt x="32" y="0"/>
                  </a:cubicBezTo>
                  <a:cubicBezTo>
                    <a:pt x="31" y="0"/>
                    <a:pt x="29" y="1"/>
                    <a:pt x="28" y="3"/>
                  </a:cubicBezTo>
                  <a:cubicBezTo>
                    <a:pt x="23" y="20"/>
                    <a:pt x="23" y="20"/>
                    <a:pt x="23" y="20"/>
                  </a:cubicBezTo>
                  <a:cubicBezTo>
                    <a:pt x="4" y="20"/>
                    <a:pt x="4" y="20"/>
                    <a:pt x="4" y="20"/>
                  </a:cubicBezTo>
                  <a:cubicBezTo>
                    <a:pt x="3" y="20"/>
                    <a:pt x="1" y="22"/>
                    <a:pt x="0" y="23"/>
                  </a:cubicBezTo>
                  <a:cubicBezTo>
                    <a:pt x="0" y="25"/>
                    <a:pt x="1" y="27"/>
                    <a:pt x="2" y="28"/>
                  </a:cubicBezTo>
                  <a:cubicBezTo>
                    <a:pt x="17" y="39"/>
                    <a:pt x="17" y="39"/>
                    <a:pt x="17" y="39"/>
                  </a:cubicBezTo>
                  <a:cubicBezTo>
                    <a:pt x="11" y="56"/>
                    <a:pt x="11" y="56"/>
                    <a:pt x="11" y="56"/>
                  </a:cubicBezTo>
                  <a:cubicBezTo>
                    <a:pt x="11" y="58"/>
                    <a:pt x="11" y="60"/>
                    <a:pt x="13" y="61"/>
                  </a:cubicBezTo>
                  <a:cubicBezTo>
                    <a:pt x="14" y="62"/>
                    <a:pt x="16" y="62"/>
                    <a:pt x="17" y="61"/>
                  </a:cubicBezTo>
                  <a:cubicBezTo>
                    <a:pt x="32" y="50"/>
                    <a:pt x="32" y="50"/>
                    <a:pt x="32" y="50"/>
                  </a:cubicBezTo>
                  <a:cubicBezTo>
                    <a:pt x="47" y="61"/>
                    <a:pt x="47" y="61"/>
                    <a:pt x="47" y="61"/>
                  </a:cubicBezTo>
                  <a:cubicBezTo>
                    <a:pt x="48" y="61"/>
                    <a:pt x="49" y="61"/>
                    <a:pt x="50" y="61"/>
                  </a:cubicBezTo>
                  <a:cubicBezTo>
                    <a:pt x="50" y="61"/>
                    <a:pt x="51" y="61"/>
                    <a:pt x="52" y="61"/>
                  </a:cubicBezTo>
                  <a:cubicBezTo>
                    <a:pt x="53" y="60"/>
                    <a:pt x="54" y="58"/>
                    <a:pt x="53" y="56"/>
                  </a:cubicBezTo>
                  <a:cubicBezTo>
                    <a:pt x="48" y="39"/>
                    <a:pt x="48" y="39"/>
                    <a:pt x="48" y="39"/>
                  </a:cubicBezTo>
                  <a:cubicBezTo>
                    <a:pt x="63" y="28"/>
                    <a:pt x="63" y="28"/>
                    <a:pt x="63" y="28"/>
                  </a:cubicBezTo>
                  <a:cubicBezTo>
                    <a:pt x="64" y="27"/>
                    <a:pt x="65" y="25"/>
                    <a:pt x="64" y="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2"/>
            <p:cNvSpPr>
              <a:spLocks/>
            </p:cNvSpPr>
            <p:nvPr/>
          </p:nvSpPr>
          <p:spPr bwMode="auto">
            <a:xfrm>
              <a:off x="1942" y="1806"/>
              <a:ext cx="554" cy="402"/>
            </a:xfrm>
            <a:custGeom>
              <a:avLst/>
              <a:gdLst>
                <a:gd name="T0" fmla="*/ 234 w 234"/>
                <a:gd name="T1" fmla="*/ 122 h 170"/>
                <a:gd name="T2" fmla="*/ 186 w 234"/>
                <a:gd name="T3" fmla="*/ 170 h 170"/>
                <a:gd name="T4" fmla="*/ 48 w 234"/>
                <a:gd name="T5" fmla="*/ 170 h 170"/>
                <a:gd name="T6" fmla="*/ 0 w 234"/>
                <a:gd name="T7" fmla="*/ 122 h 170"/>
                <a:gd name="T8" fmla="*/ 0 w 234"/>
                <a:gd name="T9" fmla="*/ 48 h 170"/>
                <a:gd name="T10" fmla="*/ 48 w 234"/>
                <a:gd name="T11" fmla="*/ 0 h 170"/>
                <a:gd name="T12" fmla="*/ 186 w 234"/>
                <a:gd name="T13" fmla="*/ 0 h 170"/>
                <a:gd name="T14" fmla="*/ 234 w 234"/>
                <a:gd name="T15" fmla="*/ 48 h 170"/>
                <a:gd name="T16" fmla="*/ 234 w 234"/>
                <a:gd name="T17"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70">
                  <a:moveTo>
                    <a:pt x="234" y="122"/>
                  </a:moveTo>
                  <a:cubicBezTo>
                    <a:pt x="234" y="149"/>
                    <a:pt x="213" y="170"/>
                    <a:pt x="186" y="170"/>
                  </a:cubicBezTo>
                  <a:cubicBezTo>
                    <a:pt x="48" y="170"/>
                    <a:pt x="48" y="170"/>
                    <a:pt x="48" y="170"/>
                  </a:cubicBezTo>
                  <a:cubicBezTo>
                    <a:pt x="21" y="170"/>
                    <a:pt x="0" y="149"/>
                    <a:pt x="0" y="122"/>
                  </a:cubicBezTo>
                  <a:cubicBezTo>
                    <a:pt x="0" y="48"/>
                    <a:pt x="0" y="48"/>
                    <a:pt x="0" y="48"/>
                  </a:cubicBezTo>
                  <a:cubicBezTo>
                    <a:pt x="0" y="21"/>
                    <a:pt x="21" y="0"/>
                    <a:pt x="48" y="0"/>
                  </a:cubicBezTo>
                  <a:cubicBezTo>
                    <a:pt x="186" y="0"/>
                    <a:pt x="186" y="0"/>
                    <a:pt x="186" y="0"/>
                  </a:cubicBezTo>
                  <a:cubicBezTo>
                    <a:pt x="213" y="0"/>
                    <a:pt x="234" y="21"/>
                    <a:pt x="234" y="48"/>
                  </a:cubicBezTo>
                  <a:lnTo>
                    <a:pt x="234" y="1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3"/>
            <p:cNvSpPr>
              <a:spLocks/>
            </p:cNvSpPr>
            <p:nvPr/>
          </p:nvSpPr>
          <p:spPr bwMode="auto">
            <a:xfrm>
              <a:off x="2155" y="2237"/>
              <a:ext cx="556" cy="404"/>
            </a:xfrm>
            <a:custGeom>
              <a:avLst/>
              <a:gdLst>
                <a:gd name="T0" fmla="*/ 235 w 235"/>
                <a:gd name="T1" fmla="*/ 123 h 171"/>
                <a:gd name="T2" fmla="*/ 187 w 235"/>
                <a:gd name="T3" fmla="*/ 171 h 171"/>
                <a:gd name="T4" fmla="*/ 48 w 235"/>
                <a:gd name="T5" fmla="*/ 171 h 171"/>
                <a:gd name="T6" fmla="*/ 0 w 235"/>
                <a:gd name="T7" fmla="*/ 123 h 171"/>
                <a:gd name="T8" fmla="*/ 0 w 235"/>
                <a:gd name="T9" fmla="*/ 48 h 171"/>
                <a:gd name="T10" fmla="*/ 48 w 235"/>
                <a:gd name="T11" fmla="*/ 0 h 171"/>
                <a:gd name="T12" fmla="*/ 187 w 235"/>
                <a:gd name="T13" fmla="*/ 0 h 171"/>
                <a:gd name="T14" fmla="*/ 235 w 235"/>
                <a:gd name="T15" fmla="*/ 48 h 171"/>
                <a:gd name="T16" fmla="*/ 235 w 235"/>
                <a:gd name="T17" fmla="*/ 12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171">
                  <a:moveTo>
                    <a:pt x="235" y="123"/>
                  </a:moveTo>
                  <a:cubicBezTo>
                    <a:pt x="235" y="150"/>
                    <a:pt x="214" y="171"/>
                    <a:pt x="187" y="171"/>
                  </a:cubicBezTo>
                  <a:cubicBezTo>
                    <a:pt x="48" y="171"/>
                    <a:pt x="48" y="171"/>
                    <a:pt x="48" y="171"/>
                  </a:cubicBezTo>
                  <a:cubicBezTo>
                    <a:pt x="22" y="171"/>
                    <a:pt x="0" y="150"/>
                    <a:pt x="0" y="123"/>
                  </a:cubicBezTo>
                  <a:cubicBezTo>
                    <a:pt x="0" y="48"/>
                    <a:pt x="0" y="48"/>
                    <a:pt x="0" y="48"/>
                  </a:cubicBezTo>
                  <a:cubicBezTo>
                    <a:pt x="0" y="22"/>
                    <a:pt x="22" y="0"/>
                    <a:pt x="48" y="0"/>
                  </a:cubicBezTo>
                  <a:cubicBezTo>
                    <a:pt x="187" y="0"/>
                    <a:pt x="187" y="0"/>
                    <a:pt x="187" y="0"/>
                  </a:cubicBezTo>
                  <a:cubicBezTo>
                    <a:pt x="214" y="0"/>
                    <a:pt x="235" y="22"/>
                    <a:pt x="235" y="48"/>
                  </a:cubicBezTo>
                  <a:lnTo>
                    <a:pt x="235" y="123"/>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
            <p:cNvSpPr>
              <a:spLocks/>
            </p:cNvSpPr>
            <p:nvPr/>
          </p:nvSpPr>
          <p:spPr bwMode="auto">
            <a:xfrm>
              <a:off x="2023" y="2114"/>
              <a:ext cx="132" cy="187"/>
            </a:xfrm>
            <a:custGeom>
              <a:avLst/>
              <a:gdLst>
                <a:gd name="T0" fmla="*/ 52 w 56"/>
                <a:gd name="T1" fmla="*/ 53 h 79"/>
                <a:gd name="T2" fmla="*/ 43 w 56"/>
                <a:gd name="T3" fmla="*/ 75 h 79"/>
                <a:gd name="T4" fmla="*/ 20 w 56"/>
                <a:gd name="T5" fmla="*/ 66 h 79"/>
                <a:gd name="T6" fmla="*/ 4 w 56"/>
                <a:gd name="T7" fmla="*/ 26 h 79"/>
                <a:gd name="T8" fmla="*/ 14 w 56"/>
                <a:gd name="T9" fmla="*/ 3 h 79"/>
                <a:gd name="T10" fmla="*/ 36 w 56"/>
                <a:gd name="T11" fmla="*/ 13 h 79"/>
                <a:gd name="T12" fmla="*/ 52 w 56"/>
                <a:gd name="T13" fmla="*/ 53 h 79"/>
              </a:gdLst>
              <a:ahLst/>
              <a:cxnLst>
                <a:cxn ang="0">
                  <a:pos x="T0" y="T1"/>
                </a:cxn>
                <a:cxn ang="0">
                  <a:pos x="T2" y="T3"/>
                </a:cxn>
                <a:cxn ang="0">
                  <a:pos x="T4" y="T5"/>
                </a:cxn>
                <a:cxn ang="0">
                  <a:pos x="T6" y="T7"/>
                </a:cxn>
                <a:cxn ang="0">
                  <a:pos x="T8" y="T9"/>
                </a:cxn>
                <a:cxn ang="0">
                  <a:pos x="T10" y="T11"/>
                </a:cxn>
                <a:cxn ang="0">
                  <a:pos x="T12" y="T13"/>
                </a:cxn>
              </a:cxnLst>
              <a:rect l="0" t="0" r="r" b="b"/>
              <a:pathLst>
                <a:path w="56" h="79">
                  <a:moveTo>
                    <a:pt x="52" y="53"/>
                  </a:moveTo>
                  <a:cubicBezTo>
                    <a:pt x="56" y="62"/>
                    <a:pt x="52" y="72"/>
                    <a:pt x="43" y="75"/>
                  </a:cubicBezTo>
                  <a:cubicBezTo>
                    <a:pt x="34" y="79"/>
                    <a:pt x="24" y="75"/>
                    <a:pt x="20" y="66"/>
                  </a:cubicBezTo>
                  <a:cubicBezTo>
                    <a:pt x="4" y="26"/>
                    <a:pt x="4" y="26"/>
                    <a:pt x="4" y="26"/>
                  </a:cubicBezTo>
                  <a:cubicBezTo>
                    <a:pt x="0" y="17"/>
                    <a:pt x="5" y="7"/>
                    <a:pt x="14" y="3"/>
                  </a:cubicBezTo>
                  <a:cubicBezTo>
                    <a:pt x="22" y="0"/>
                    <a:pt x="33" y="4"/>
                    <a:pt x="36" y="13"/>
                  </a:cubicBezTo>
                  <a:lnTo>
                    <a:pt x="52" y="5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
            <p:cNvSpPr>
              <a:spLocks/>
            </p:cNvSpPr>
            <p:nvPr/>
          </p:nvSpPr>
          <p:spPr bwMode="auto">
            <a:xfrm>
              <a:off x="2434" y="2540"/>
              <a:ext cx="133" cy="186"/>
            </a:xfrm>
            <a:custGeom>
              <a:avLst/>
              <a:gdLst>
                <a:gd name="T0" fmla="*/ 36 w 56"/>
                <a:gd name="T1" fmla="*/ 66 h 79"/>
                <a:gd name="T2" fmla="*/ 13 w 56"/>
                <a:gd name="T3" fmla="*/ 75 h 79"/>
                <a:gd name="T4" fmla="*/ 4 w 56"/>
                <a:gd name="T5" fmla="*/ 52 h 79"/>
                <a:gd name="T6" fmla="*/ 20 w 56"/>
                <a:gd name="T7" fmla="*/ 13 h 79"/>
                <a:gd name="T8" fmla="*/ 43 w 56"/>
                <a:gd name="T9" fmla="*/ 3 h 79"/>
                <a:gd name="T10" fmla="*/ 53 w 56"/>
                <a:gd name="T11" fmla="*/ 26 h 79"/>
                <a:gd name="T12" fmla="*/ 36 w 56"/>
                <a:gd name="T13" fmla="*/ 66 h 79"/>
              </a:gdLst>
              <a:ahLst/>
              <a:cxnLst>
                <a:cxn ang="0">
                  <a:pos x="T0" y="T1"/>
                </a:cxn>
                <a:cxn ang="0">
                  <a:pos x="T2" y="T3"/>
                </a:cxn>
                <a:cxn ang="0">
                  <a:pos x="T4" y="T5"/>
                </a:cxn>
                <a:cxn ang="0">
                  <a:pos x="T6" y="T7"/>
                </a:cxn>
                <a:cxn ang="0">
                  <a:pos x="T8" y="T9"/>
                </a:cxn>
                <a:cxn ang="0">
                  <a:pos x="T10" y="T11"/>
                </a:cxn>
                <a:cxn ang="0">
                  <a:pos x="T12" y="T13"/>
                </a:cxn>
              </a:cxnLst>
              <a:rect l="0" t="0" r="r" b="b"/>
              <a:pathLst>
                <a:path w="56" h="79">
                  <a:moveTo>
                    <a:pt x="36" y="66"/>
                  </a:moveTo>
                  <a:cubicBezTo>
                    <a:pt x="32" y="75"/>
                    <a:pt x="22" y="79"/>
                    <a:pt x="13" y="75"/>
                  </a:cubicBezTo>
                  <a:cubicBezTo>
                    <a:pt x="4" y="71"/>
                    <a:pt x="0" y="61"/>
                    <a:pt x="4" y="52"/>
                  </a:cubicBezTo>
                  <a:cubicBezTo>
                    <a:pt x="20" y="13"/>
                    <a:pt x="20" y="13"/>
                    <a:pt x="20" y="13"/>
                  </a:cubicBezTo>
                  <a:cubicBezTo>
                    <a:pt x="24" y="4"/>
                    <a:pt x="34" y="0"/>
                    <a:pt x="43" y="3"/>
                  </a:cubicBezTo>
                  <a:cubicBezTo>
                    <a:pt x="52" y="7"/>
                    <a:pt x="56" y="17"/>
                    <a:pt x="53" y="26"/>
                  </a:cubicBezTo>
                  <a:lnTo>
                    <a:pt x="36" y="66"/>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6"/>
            <p:cNvSpPr>
              <a:spLocks noChangeArrowheads="1"/>
            </p:cNvSpPr>
            <p:nvPr/>
          </p:nvSpPr>
          <p:spPr bwMode="auto">
            <a:xfrm>
              <a:off x="2072" y="1960"/>
              <a:ext cx="81"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7"/>
            <p:cNvSpPr>
              <a:spLocks noChangeArrowheads="1"/>
            </p:cNvSpPr>
            <p:nvPr/>
          </p:nvSpPr>
          <p:spPr bwMode="auto">
            <a:xfrm>
              <a:off x="2179" y="1960"/>
              <a:ext cx="80"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8"/>
            <p:cNvSpPr>
              <a:spLocks noChangeArrowheads="1"/>
            </p:cNvSpPr>
            <p:nvPr/>
          </p:nvSpPr>
          <p:spPr bwMode="auto">
            <a:xfrm>
              <a:off x="2285" y="1960"/>
              <a:ext cx="81"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9"/>
            <p:cNvSpPr>
              <a:spLocks noChangeArrowheads="1"/>
            </p:cNvSpPr>
            <p:nvPr/>
          </p:nvSpPr>
          <p:spPr bwMode="auto">
            <a:xfrm>
              <a:off x="2288" y="2395"/>
              <a:ext cx="80"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30"/>
            <p:cNvSpPr>
              <a:spLocks noChangeArrowheads="1"/>
            </p:cNvSpPr>
            <p:nvPr/>
          </p:nvSpPr>
          <p:spPr bwMode="auto">
            <a:xfrm>
              <a:off x="2394" y="2395"/>
              <a:ext cx="81"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31"/>
            <p:cNvSpPr>
              <a:spLocks noChangeArrowheads="1"/>
            </p:cNvSpPr>
            <p:nvPr/>
          </p:nvSpPr>
          <p:spPr bwMode="auto">
            <a:xfrm>
              <a:off x="2501" y="2395"/>
              <a:ext cx="80"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2"/>
            <p:cNvSpPr>
              <a:spLocks/>
            </p:cNvSpPr>
            <p:nvPr/>
          </p:nvSpPr>
          <p:spPr bwMode="auto">
            <a:xfrm>
              <a:off x="2680" y="3706"/>
              <a:ext cx="325" cy="180"/>
            </a:xfrm>
            <a:custGeom>
              <a:avLst/>
              <a:gdLst>
                <a:gd name="T0" fmla="*/ 69 w 137"/>
                <a:gd name="T1" fmla="*/ 76 h 76"/>
                <a:gd name="T2" fmla="*/ 0 w 137"/>
                <a:gd name="T3" fmla="*/ 8 h 76"/>
                <a:gd name="T4" fmla="*/ 8 w 137"/>
                <a:gd name="T5" fmla="*/ 0 h 76"/>
                <a:gd name="T6" fmla="*/ 16 w 137"/>
                <a:gd name="T7" fmla="*/ 8 h 76"/>
                <a:gd name="T8" fmla="*/ 69 w 137"/>
                <a:gd name="T9" fmla="*/ 60 h 76"/>
                <a:gd name="T10" fmla="*/ 121 w 137"/>
                <a:gd name="T11" fmla="*/ 8 h 76"/>
                <a:gd name="T12" fmla="*/ 129 w 137"/>
                <a:gd name="T13" fmla="*/ 0 h 76"/>
                <a:gd name="T14" fmla="*/ 137 w 137"/>
                <a:gd name="T15" fmla="*/ 8 h 76"/>
                <a:gd name="T16" fmla="*/ 69 w 13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76">
                  <a:moveTo>
                    <a:pt x="69" y="76"/>
                  </a:moveTo>
                  <a:cubicBezTo>
                    <a:pt x="31" y="76"/>
                    <a:pt x="0" y="45"/>
                    <a:pt x="0" y="8"/>
                  </a:cubicBezTo>
                  <a:cubicBezTo>
                    <a:pt x="0" y="3"/>
                    <a:pt x="4" y="0"/>
                    <a:pt x="8" y="0"/>
                  </a:cubicBezTo>
                  <a:cubicBezTo>
                    <a:pt x="13" y="0"/>
                    <a:pt x="16" y="3"/>
                    <a:pt x="16" y="8"/>
                  </a:cubicBezTo>
                  <a:cubicBezTo>
                    <a:pt x="16" y="37"/>
                    <a:pt x="40" y="60"/>
                    <a:pt x="69" y="60"/>
                  </a:cubicBezTo>
                  <a:cubicBezTo>
                    <a:pt x="98" y="60"/>
                    <a:pt x="121" y="37"/>
                    <a:pt x="121" y="8"/>
                  </a:cubicBezTo>
                  <a:cubicBezTo>
                    <a:pt x="121" y="3"/>
                    <a:pt x="125" y="0"/>
                    <a:pt x="129" y="0"/>
                  </a:cubicBezTo>
                  <a:cubicBezTo>
                    <a:pt x="134" y="0"/>
                    <a:pt x="137" y="3"/>
                    <a:pt x="137" y="8"/>
                  </a:cubicBezTo>
                  <a:cubicBezTo>
                    <a:pt x="137" y="45"/>
                    <a:pt x="106" y="76"/>
                    <a:pt x="69" y="76"/>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33"/>
            <p:cNvSpPr>
              <a:spLocks noChangeArrowheads="1"/>
            </p:cNvSpPr>
            <p:nvPr/>
          </p:nvSpPr>
          <p:spPr bwMode="auto">
            <a:xfrm>
              <a:off x="2818" y="3869"/>
              <a:ext cx="59" cy="118"/>
            </a:xfrm>
            <a:prstGeom prst="rect">
              <a:avLst/>
            </a:prstGeom>
            <a:solidFill>
              <a:srgbClr val="3E3F3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4"/>
            <p:cNvSpPr>
              <a:spLocks/>
            </p:cNvSpPr>
            <p:nvPr/>
          </p:nvSpPr>
          <p:spPr bwMode="auto">
            <a:xfrm>
              <a:off x="2751" y="3968"/>
              <a:ext cx="190" cy="48"/>
            </a:xfrm>
            <a:custGeom>
              <a:avLst/>
              <a:gdLst>
                <a:gd name="T0" fmla="*/ 80 w 80"/>
                <a:gd name="T1" fmla="*/ 10 h 20"/>
                <a:gd name="T2" fmla="*/ 70 w 80"/>
                <a:gd name="T3" fmla="*/ 20 h 20"/>
                <a:gd name="T4" fmla="*/ 10 w 80"/>
                <a:gd name="T5" fmla="*/ 20 h 20"/>
                <a:gd name="T6" fmla="*/ 0 w 80"/>
                <a:gd name="T7" fmla="*/ 10 h 20"/>
                <a:gd name="T8" fmla="*/ 10 w 80"/>
                <a:gd name="T9" fmla="*/ 0 h 20"/>
                <a:gd name="T10" fmla="*/ 70 w 80"/>
                <a:gd name="T11" fmla="*/ 0 h 20"/>
                <a:gd name="T12" fmla="*/ 80 w 8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80" h="20">
                  <a:moveTo>
                    <a:pt x="80" y="10"/>
                  </a:moveTo>
                  <a:cubicBezTo>
                    <a:pt x="80" y="15"/>
                    <a:pt x="76" y="20"/>
                    <a:pt x="70" y="20"/>
                  </a:cubicBezTo>
                  <a:cubicBezTo>
                    <a:pt x="10" y="20"/>
                    <a:pt x="10" y="20"/>
                    <a:pt x="10" y="20"/>
                  </a:cubicBezTo>
                  <a:cubicBezTo>
                    <a:pt x="4" y="20"/>
                    <a:pt x="0" y="15"/>
                    <a:pt x="0" y="10"/>
                  </a:cubicBezTo>
                  <a:cubicBezTo>
                    <a:pt x="0" y="4"/>
                    <a:pt x="4" y="0"/>
                    <a:pt x="10" y="0"/>
                  </a:cubicBezTo>
                  <a:cubicBezTo>
                    <a:pt x="70" y="0"/>
                    <a:pt x="70" y="0"/>
                    <a:pt x="70" y="0"/>
                  </a:cubicBezTo>
                  <a:cubicBezTo>
                    <a:pt x="76" y="0"/>
                    <a:pt x="80" y="4"/>
                    <a:pt x="80" y="10"/>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5"/>
            <p:cNvSpPr>
              <a:spLocks/>
            </p:cNvSpPr>
            <p:nvPr/>
          </p:nvSpPr>
          <p:spPr bwMode="auto">
            <a:xfrm>
              <a:off x="2754" y="3377"/>
              <a:ext cx="184" cy="440"/>
            </a:xfrm>
            <a:custGeom>
              <a:avLst/>
              <a:gdLst>
                <a:gd name="T0" fmla="*/ 42 w 78"/>
                <a:gd name="T1" fmla="*/ 90 h 186"/>
                <a:gd name="T2" fmla="*/ 34 w 78"/>
                <a:gd name="T3" fmla="*/ 83 h 186"/>
                <a:gd name="T4" fmla="*/ 42 w 78"/>
                <a:gd name="T5" fmla="*/ 75 h 186"/>
                <a:gd name="T6" fmla="*/ 78 w 78"/>
                <a:gd name="T7" fmla="*/ 75 h 186"/>
                <a:gd name="T8" fmla="*/ 78 w 78"/>
                <a:gd name="T9" fmla="*/ 59 h 186"/>
                <a:gd name="T10" fmla="*/ 42 w 78"/>
                <a:gd name="T11" fmla="*/ 59 h 186"/>
                <a:gd name="T12" fmla="*/ 34 w 78"/>
                <a:gd name="T13" fmla="*/ 51 h 186"/>
                <a:gd name="T14" fmla="*/ 42 w 78"/>
                <a:gd name="T15" fmla="*/ 44 h 186"/>
                <a:gd name="T16" fmla="*/ 78 w 78"/>
                <a:gd name="T17" fmla="*/ 44 h 186"/>
                <a:gd name="T18" fmla="*/ 78 w 78"/>
                <a:gd name="T19" fmla="*/ 39 h 186"/>
                <a:gd name="T20" fmla="*/ 39 w 78"/>
                <a:gd name="T21" fmla="*/ 0 h 186"/>
                <a:gd name="T22" fmla="*/ 0 w 78"/>
                <a:gd name="T23" fmla="*/ 39 h 186"/>
                <a:gd name="T24" fmla="*/ 0 w 78"/>
                <a:gd name="T25" fmla="*/ 147 h 186"/>
                <a:gd name="T26" fmla="*/ 39 w 78"/>
                <a:gd name="T27" fmla="*/ 186 h 186"/>
                <a:gd name="T28" fmla="*/ 78 w 78"/>
                <a:gd name="T29" fmla="*/ 147 h 186"/>
                <a:gd name="T30" fmla="*/ 78 w 78"/>
                <a:gd name="T31" fmla="*/ 122 h 186"/>
                <a:gd name="T32" fmla="*/ 42 w 78"/>
                <a:gd name="T33" fmla="*/ 122 h 186"/>
                <a:gd name="T34" fmla="*/ 34 w 78"/>
                <a:gd name="T35" fmla="*/ 114 h 186"/>
                <a:gd name="T36" fmla="*/ 42 w 78"/>
                <a:gd name="T37" fmla="*/ 107 h 186"/>
                <a:gd name="T38" fmla="*/ 78 w 78"/>
                <a:gd name="T39" fmla="*/ 107 h 186"/>
                <a:gd name="T40" fmla="*/ 78 w 78"/>
                <a:gd name="T41" fmla="*/ 90 h 186"/>
                <a:gd name="T42" fmla="*/ 42 w 78"/>
                <a:gd name="T43" fmla="*/ 9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86">
                  <a:moveTo>
                    <a:pt x="42" y="90"/>
                  </a:moveTo>
                  <a:cubicBezTo>
                    <a:pt x="38" y="90"/>
                    <a:pt x="34" y="87"/>
                    <a:pt x="34" y="83"/>
                  </a:cubicBezTo>
                  <a:cubicBezTo>
                    <a:pt x="34" y="78"/>
                    <a:pt x="38" y="75"/>
                    <a:pt x="42" y="75"/>
                  </a:cubicBezTo>
                  <a:cubicBezTo>
                    <a:pt x="78" y="75"/>
                    <a:pt x="78" y="75"/>
                    <a:pt x="78" y="75"/>
                  </a:cubicBezTo>
                  <a:cubicBezTo>
                    <a:pt x="78" y="59"/>
                    <a:pt x="78" y="59"/>
                    <a:pt x="78" y="59"/>
                  </a:cubicBezTo>
                  <a:cubicBezTo>
                    <a:pt x="42" y="59"/>
                    <a:pt x="42" y="59"/>
                    <a:pt x="42" y="59"/>
                  </a:cubicBezTo>
                  <a:cubicBezTo>
                    <a:pt x="38" y="59"/>
                    <a:pt x="34" y="55"/>
                    <a:pt x="34" y="51"/>
                  </a:cubicBezTo>
                  <a:cubicBezTo>
                    <a:pt x="34" y="47"/>
                    <a:pt x="38" y="44"/>
                    <a:pt x="42" y="44"/>
                  </a:cubicBezTo>
                  <a:cubicBezTo>
                    <a:pt x="78" y="44"/>
                    <a:pt x="78" y="44"/>
                    <a:pt x="78" y="44"/>
                  </a:cubicBezTo>
                  <a:cubicBezTo>
                    <a:pt x="78" y="39"/>
                    <a:pt x="78" y="39"/>
                    <a:pt x="78" y="39"/>
                  </a:cubicBezTo>
                  <a:cubicBezTo>
                    <a:pt x="78" y="17"/>
                    <a:pt x="61" y="0"/>
                    <a:pt x="39" y="0"/>
                  </a:cubicBezTo>
                  <a:cubicBezTo>
                    <a:pt x="18" y="0"/>
                    <a:pt x="0" y="17"/>
                    <a:pt x="0" y="39"/>
                  </a:cubicBezTo>
                  <a:cubicBezTo>
                    <a:pt x="0" y="147"/>
                    <a:pt x="0" y="147"/>
                    <a:pt x="0" y="147"/>
                  </a:cubicBezTo>
                  <a:cubicBezTo>
                    <a:pt x="0" y="168"/>
                    <a:pt x="18" y="186"/>
                    <a:pt x="39" y="186"/>
                  </a:cubicBezTo>
                  <a:cubicBezTo>
                    <a:pt x="61" y="186"/>
                    <a:pt x="78" y="168"/>
                    <a:pt x="78" y="147"/>
                  </a:cubicBezTo>
                  <a:cubicBezTo>
                    <a:pt x="78" y="122"/>
                    <a:pt x="78" y="122"/>
                    <a:pt x="78" y="122"/>
                  </a:cubicBezTo>
                  <a:cubicBezTo>
                    <a:pt x="42" y="122"/>
                    <a:pt x="42" y="122"/>
                    <a:pt x="42" y="122"/>
                  </a:cubicBezTo>
                  <a:cubicBezTo>
                    <a:pt x="38" y="122"/>
                    <a:pt x="34" y="119"/>
                    <a:pt x="34" y="114"/>
                  </a:cubicBezTo>
                  <a:cubicBezTo>
                    <a:pt x="34" y="110"/>
                    <a:pt x="38" y="107"/>
                    <a:pt x="42" y="107"/>
                  </a:cubicBezTo>
                  <a:cubicBezTo>
                    <a:pt x="78" y="107"/>
                    <a:pt x="78" y="107"/>
                    <a:pt x="78" y="107"/>
                  </a:cubicBezTo>
                  <a:cubicBezTo>
                    <a:pt x="78" y="90"/>
                    <a:pt x="78" y="90"/>
                    <a:pt x="78" y="90"/>
                  </a:cubicBezTo>
                  <a:lnTo>
                    <a:pt x="42" y="90"/>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6"/>
            <p:cNvSpPr>
              <a:spLocks/>
            </p:cNvSpPr>
            <p:nvPr/>
          </p:nvSpPr>
          <p:spPr bwMode="auto">
            <a:xfrm>
              <a:off x="2676" y="3289"/>
              <a:ext cx="189" cy="187"/>
            </a:xfrm>
            <a:custGeom>
              <a:avLst/>
              <a:gdLst>
                <a:gd name="T0" fmla="*/ 8 w 80"/>
                <a:gd name="T1" fmla="*/ 79 h 79"/>
                <a:gd name="T2" fmla="*/ 0 w 80"/>
                <a:gd name="T3" fmla="*/ 71 h 79"/>
                <a:gd name="T4" fmla="*/ 72 w 80"/>
                <a:gd name="T5" fmla="*/ 0 h 79"/>
                <a:gd name="T6" fmla="*/ 80 w 80"/>
                <a:gd name="T7" fmla="*/ 8 h 79"/>
                <a:gd name="T8" fmla="*/ 72 w 80"/>
                <a:gd name="T9" fmla="*/ 16 h 79"/>
                <a:gd name="T10" fmla="*/ 16 w 80"/>
                <a:gd name="T11" fmla="*/ 71 h 79"/>
                <a:gd name="T12" fmla="*/ 8 w 8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 y="79"/>
                  </a:moveTo>
                  <a:cubicBezTo>
                    <a:pt x="4" y="79"/>
                    <a:pt x="0" y="76"/>
                    <a:pt x="0" y="71"/>
                  </a:cubicBezTo>
                  <a:cubicBezTo>
                    <a:pt x="0" y="32"/>
                    <a:pt x="33" y="0"/>
                    <a:pt x="72" y="0"/>
                  </a:cubicBezTo>
                  <a:cubicBezTo>
                    <a:pt x="76" y="0"/>
                    <a:pt x="80" y="3"/>
                    <a:pt x="80" y="8"/>
                  </a:cubicBezTo>
                  <a:cubicBezTo>
                    <a:pt x="80" y="12"/>
                    <a:pt x="76" y="16"/>
                    <a:pt x="72" y="16"/>
                  </a:cubicBezTo>
                  <a:cubicBezTo>
                    <a:pt x="41" y="16"/>
                    <a:pt x="16" y="41"/>
                    <a:pt x="16" y="71"/>
                  </a:cubicBezTo>
                  <a:cubicBezTo>
                    <a:pt x="16" y="76"/>
                    <a:pt x="13" y="79"/>
                    <a:pt x="8" y="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7"/>
            <p:cNvSpPr>
              <a:spLocks/>
            </p:cNvSpPr>
            <p:nvPr/>
          </p:nvSpPr>
          <p:spPr bwMode="auto">
            <a:xfrm>
              <a:off x="2624" y="3244"/>
              <a:ext cx="189" cy="187"/>
            </a:xfrm>
            <a:custGeom>
              <a:avLst/>
              <a:gdLst>
                <a:gd name="T0" fmla="*/ 8 w 80"/>
                <a:gd name="T1" fmla="*/ 79 h 79"/>
                <a:gd name="T2" fmla="*/ 0 w 80"/>
                <a:gd name="T3" fmla="*/ 71 h 79"/>
                <a:gd name="T4" fmla="*/ 72 w 80"/>
                <a:gd name="T5" fmla="*/ 0 h 79"/>
                <a:gd name="T6" fmla="*/ 80 w 80"/>
                <a:gd name="T7" fmla="*/ 8 h 79"/>
                <a:gd name="T8" fmla="*/ 72 w 80"/>
                <a:gd name="T9" fmla="*/ 16 h 79"/>
                <a:gd name="T10" fmla="*/ 16 w 80"/>
                <a:gd name="T11" fmla="*/ 71 h 79"/>
                <a:gd name="T12" fmla="*/ 8 w 8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 y="79"/>
                  </a:moveTo>
                  <a:cubicBezTo>
                    <a:pt x="4" y="79"/>
                    <a:pt x="0" y="76"/>
                    <a:pt x="0" y="71"/>
                  </a:cubicBezTo>
                  <a:cubicBezTo>
                    <a:pt x="0" y="32"/>
                    <a:pt x="33" y="0"/>
                    <a:pt x="72" y="0"/>
                  </a:cubicBezTo>
                  <a:cubicBezTo>
                    <a:pt x="76" y="0"/>
                    <a:pt x="80" y="3"/>
                    <a:pt x="80" y="8"/>
                  </a:cubicBezTo>
                  <a:cubicBezTo>
                    <a:pt x="80" y="12"/>
                    <a:pt x="76" y="16"/>
                    <a:pt x="72" y="16"/>
                  </a:cubicBezTo>
                  <a:cubicBezTo>
                    <a:pt x="41" y="16"/>
                    <a:pt x="16" y="41"/>
                    <a:pt x="16" y="71"/>
                  </a:cubicBezTo>
                  <a:cubicBezTo>
                    <a:pt x="16" y="76"/>
                    <a:pt x="13" y="79"/>
                    <a:pt x="8" y="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38"/>
            <p:cNvSpPr>
              <a:spLocks noChangeArrowheads="1"/>
            </p:cNvSpPr>
            <p:nvPr/>
          </p:nvSpPr>
          <p:spPr bwMode="auto">
            <a:xfrm>
              <a:off x="4951" y="1979"/>
              <a:ext cx="1299" cy="1299"/>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Oval 39"/>
            <p:cNvSpPr>
              <a:spLocks noChangeArrowheads="1"/>
            </p:cNvSpPr>
            <p:nvPr/>
          </p:nvSpPr>
          <p:spPr bwMode="auto">
            <a:xfrm>
              <a:off x="4753" y="579"/>
              <a:ext cx="1185" cy="1185"/>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Oval 40"/>
            <p:cNvSpPr>
              <a:spLocks noChangeArrowheads="1"/>
            </p:cNvSpPr>
            <p:nvPr/>
          </p:nvSpPr>
          <p:spPr bwMode="auto">
            <a:xfrm>
              <a:off x="4620" y="3493"/>
              <a:ext cx="920" cy="920"/>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Oval 41"/>
            <p:cNvSpPr>
              <a:spLocks noChangeArrowheads="1"/>
            </p:cNvSpPr>
            <p:nvPr/>
          </p:nvSpPr>
          <p:spPr bwMode="auto">
            <a:xfrm>
              <a:off x="6146" y="1591"/>
              <a:ext cx="114"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2"/>
            <p:cNvSpPr>
              <a:spLocks noChangeArrowheads="1"/>
            </p:cNvSpPr>
            <p:nvPr/>
          </p:nvSpPr>
          <p:spPr bwMode="auto">
            <a:xfrm>
              <a:off x="5928" y="3625"/>
              <a:ext cx="114"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3"/>
            <p:cNvSpPr>
              <a:spLocks noChangeArrowheads="1"/>
            </p:cNvSpPr>
            <p:nvPr/>
          </p:nvSpPr>
          <p:spPr bwMode="auto">
            <a:xfrm>
              <a:off x="4405" y="4553"/>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4"/>
            <p:cNvSpPr>
              <a:spLocks noChangeArrowheads="1"/>
            </p:cNvSpPr>
            <p:nvPr/>
          </p:nvSpPr>
          <p:spPr bwMode="auto">
            <a:xfrm>
              <a:off x="5370" y="229"/>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Line 45"/>
            <p:cNvSpPr>
              <a:spLocks noChangeShapeType="1"/>
            </p:cNvSpPr>
            <p:nvPr/>
          </p:nvSpPr>
          <p:spPr bwMode="auto">
            <a:xfrm>
              <a:off x="5493" y="1742"/>
              <a:ext cx="29" cy="237"/>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46"/>
            <p:cNvSpPr>
              <a:spLocks noChangeShapeType="1"/>
            </p:cNvSpPr>
            <p:nvPr/>
          </p:nvSpPr>
          <p:spPr bwMode="auto">
            <a:xfrm flipH="1" flipV="1">
              <a:off x="5843" y="1506"/>
              <a:ext cx="360" cy="142"/>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47"/>
            <p:cNvSpPr>
              <a:spLocks noChangeShapeType="1"/>
            </p:cNvSpPr>
            <p:nvPr/>
          </p:nvSpPr>
          <p:spPr bwMode="auto">
            <a:xfrm flipH="1">
              <a:off x="5417" y="285"/>
              <a:ext cx="10" cy="294"/>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48"/>
            <p:cNvSpPr>
              <a:spLocks noChangeShapeType="1"/>
            </p:cNvSpPr>
            <p:nvPr/>
          </p:nvSpPr>
          <p:spPr bwMode="auto">
            <a:xfrm flipH="1" flipV="1">
              <a:off x="5805" y="3247"/>
              <a:ext cx="180" cy="435"/>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49"/>
            <p:cNvSpPr>
              <a:spLocks noChangeShapeType="1"/>
            </p:cNvSpPr>
            <p:nvPr/>
          </p:nvSpPr>
          <p:spPr bwMode="auto">
            <a:xfrm flipH="1">
              <a:off x="5219" y="3228"/>
              <a:ext cx="142" cy="284"/>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50"/>
            <p:cNvSpPr>
              <a:spLocks noChangeShapeType="1"/>
            </p:cNvSpPr>
            <p:nvPr/>
          </p:nvSpPr>
          <p:spPr bwMode="auto">
            <a:xfrm>
              <a:off x="4509" y="2554"/>
              <a:ext cx="445" cy="5"/>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Oval 51"/>
            <p:cNvSpPr>
              <a:spLocks noChangeArrowheads="1"/>
            </p:cNvSpPr>
            <p:nvPr/>
          </p:nvSpPr>
          <p:spPr bwMode="auto">
            <a:xfrm>
              <a:off x="4914" y="3680"/>
              <a:ext cx="160" cy="16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2"/>
            <p:cNvSpPr>
              <a:spLocks noChangeArrowheads="1"/>
            </p:cNvSpPr>
            <p:nvPr/>
          </p:nvSpPr>
          <p:spPr bwMode="auto">
            <a:xfrm>
              <a:off x="4880" y="3647"/>
              <a:ext cx="228" cy="227"/>
            </a:xfrm>
            <a:prstGeom prst="ellipse">
              <a:avLst/>
            </a:prstGeom>
            <a:noFill/>
            <a:ln w="33338" cap="flat">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6" name="Freeform 53"/>
            <p:cNvSpPr>
              <a:spLocks/>
            </p:cNvSpPr>
            <p:nvPr/>
          </p:nvSpPr>
          <p:spPr bwMode="auto">
            <a:xfrm>
              <a:off x="4878" y="3718"/>
              <a:ext cx="407" cy="544"/>
            </a:xfrm>
            <a:custGeom>
              <a:avLst/>
              <a:gdLst>
                <a:gd name="T0" fmla="*/ 169 w 172"/>
                <a:gd name="T1" fmla="*/ 112 h 230"/>
                <a:gd name="T2" fmla="*/ 171 w 172"/>
                <a:gd name="T3" fmla="*/ 104 h 230"/>
                <a:gd name="T4" fmla="*/ 171 w 172"/>
                <a:gd name="T5" fmla="*/ 79 h 230"/>
                <a:gd name="T6" fmla="*/ 155 w 172"/>
                <a:gd name="T7" fmla="*/ 63 h 230"/>
                <a:gd name="T8" fmla="*/ 140 w 172"/>
                <a:gd name="T9" fmla="*/ 72 h 230"/>
                <a:gd name="T10" fmla="*/ 124 w 172"/>
                <a:gd name="T11" fmla="*/ 60 h 230"/>
                <a:gd name="T12" fmla="*/ 111 w 172"/>
                <a:gd name="T13" fmla="*/ 67 h 230"/>
                <a:gd name="T14" fmla="*/ 97 w 172"/>
                <a:gd name="T15" fmla="*/ 60 h 230"/>
                <a:gd name="T16" fmla="*/ 84 w 172"/>
                <a:gd name="T17" fmla="*/ 68 h 230"/>
                <a:gd name="T18" fmla="*/ 72 w 172"/>
                <a:gd name="T19" fmla="*/ 60 h 230"/>
                <a:gd name="T20" fmla="*/ 72 w 172"/>
                <a:gd name="T21" fmla="*/ 23 h 230"/>
                <a:gd name="T22" fmla="*/ 49 w 172"/>
                <a:gd name="T23" fmla="*/ 0 h 230"/>
                <a:gd name="T24" fmla="*/ 25 w 172"/>
                <a:gd name="T25" fmla="*/ 23 h 230"/>
                <a:gd name="T26" fmla="*/ 25 w 172"/>
                <a:gd name="T27" fmla="*/ 122 h 230"/>
                <a:gd name="T28" fmla="*/ 25 w 172"/>
                <a:gd name="T29" fmla="*/ 124 h 230"/>
                <a:gd name="T30" fmla="*/ 0 w 172"/>
                <a:gd name="T31" fmla="*/ 149 h 230"/>
                <a:gd name="T32" fmla="*/ 0 w 172"/>
                <a:gd name="T33" fmla="*/ 172 h 230"/>
                <a:gd name="T34" fmla="*/ 26 w 172"/>
                <a:gd name="T35" fmla="*/ 198 h 230"/>
                <a:gd name="T36" fmla="*/ 30 w 172"/>
                <a:gd name="T37" fmla="*/ 197 h 230"/>
                <a:gd name="T38" fmla="*/ 78 w 172"/>
                <a:gd name="T39" fmla="*/ 230 h 230"/>
                <a:gd name="T40" fmla="*/ 121 w 172"/>
                <a:gd name="T41" fmla="*/ 230 h 230"/>
                <a:gd name="T42" fmla="*/ 172 w 172"/>
                <a:gd name="T43" fmla="*/ 179 h 230"/>
                <a:gd name="T44" fmla="*/ 172 w 172"/>
                <a:gd name="T45" fmla="*/ 128 h 230"/>
                <a:gd name="T46" fmla="*/ 169 w 172"/>
                <a:gd name="T47" fmla="*/ 1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30">
                  <a:moveTo>
                    <a:pt x="169" y="112"/>
                  </a:moveTo>
                  <a:cubicBezTo>
                    <a:pt x="170" y="110"/>
                    <a:pt x="171" y="107"/>
                    <a:pt x="171" y="104"/>
                  </a:cubicBezTo>
                  <a:cubicBezTo>
                    <a:pt x="171" y="79"/>
                    <a:pt x="171" y="79"/>
                    <a:pt x="171" y="79"/>
                  </a:cubicBezTo>
                  <a:cubicBezTo>
                    <a:pt x="171" y="70"/>
                    <a:pt x="164" y="63"/>
                    <a:pt x="155" y="63"/>
                  </a:cubicBezTo>
                  <a:cubicBezTo>
                    <a:pt x="148" y="63"/>
                    <a:pt x="143" y="66"/>
                    <a:pt x="140" y="72"/>
                  </a:cubicBezTo>
                  <a:cubicBezTo>
                    <a:pt x="138" y="65"/>
                    <a:pt x="132" y="60"/>
                    <a:pt x="124" y="60"/>
                  </a:cubicBezTo>
                  <a:cubicBezTo>
                    <a:pt x="119" y="60"/>
                    <a:pt x="114" y="63"/>
                    <a:pt x="111" y="67"/>
                  </a:cubicBezTo>
                  <a:cubicBezTo>
                    <a:pt x="108" y="63"/>
                    <a:pt x="103" y="60"/>
                    <a:pt x="97" y="60"/>
                  </a:cubicBezTo>
                  <a:cubicBezTo>
                    <a:pt x="92" y="60"/>
                    <a:pt x="86" y="63"/>
                    <a:pt x="84" y="68"/>
                  </a:cubicBezTo>
                  <a:cubicBezTo>
                    <a:pt x="81" y="64"/>
                    <a:pt x="77" y="61"/>
                    <a:pt x="72" y="60"/>
                  </a:cubicBezTo>
                  <a:cubicBezTo>
                    <a:pt x="72" y="23"/>
                    <a:pt x="72" y="23"/>
                    <a:pt x="72" y="23"/>
                  </a:cubicBezTo>
                  <a:cubicBezTo>
                    <a:pt x="72" y="10"/>
                    <a:pt x="62" y="0"/>
                    <a:pt x="49" y="0"/>
                  </a:cubicBezTo>
                  <a:cubicBezTo>
                    <a:pt x="36" y="0"/>
                    <a:pt x="25" y="10"/>
                    <a:pt x="25" y="23"/>
                  </a:cubicBezTo>
                  <a:cubicBezTo>
                    <a:pt x="25" y="122"/>
                    <a:pt x="25" y="122"/>
                    <a:pt x="25" y="122"/>
                  </a:cubicBezTo>
                  <a:cubicBezTo>
                    <a:pt x="25" y="122"/>
                    <a:pt x="25" y="123"/>
                    <a:pt x="25" y="124"/>
                  </a:cubicBezTo>
                  <a:cubicBezTo>
                    <a:pt x="11" y="124"/>
                    <a:pt x="0" y="135"/>
                    <a:pt x="0" y="149"/>
                  </a:cubicBezTo>
                  <a:cubicBezTo>
                    <a:pt x="0" y="172"/>
                    <a:pt x="0" y="172"/>
                    <a:pt x="0" y="172"/>
                  </a:cubicBezTo>
                  <a:cubicBezTo>
                    <a:pt x="0" y="186"/>
                    <a:pt x="11" y="198"/>
                    <a:pt x="26" y="198"/>
                  </a:cubicBezTo>
                  <a:cubicBezTo>
                    <a:pt x="27" y="198"/>
                    <a:pt x="29" y="198"/>
                    <a:pt x="30" y="197"/>
                  </a:cubicBezTo>
                  <a:cubicBezTo>
                    <a:pt x="38" y="217"/>
                    <a:pt x="56" y="230"/>
                    <a:pt x="78" y="230"/>
                  </a:cubicBezTo>
                  <a:cubicBezTo>
                    <a:pt x="121" y="230"/>
                    <a:pt x="121" y="230"/>
                    <a:pt x="121" y="230"/>
                  </a:cubicBezTo>
                  <a:cubicBezTo>
                    <a:pt x="149" y="230"/>
                    <a:pt x="172" y="208"/>
                    <a:pt x="172" y="179"/>
                  </a:cubicBezTo>
                  <a:cubicBezTo>
                    <a:pt x="172" y="128"/>
                    <a:pt x="172" y="128"/>
                    <a:pt x="172" y="128"/>
                  </a:cubicBezTo>
                  <a:cubicBezTo>
                    <a:pt x="172" y="122"/>
                    <a:pt x="171" y="117"/>
                    <a:pt x="169" y="112"/>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54"/>
            <p:cNvSpPr>
              <a:spLocks/>
            </p:cNvSpPr>
            <p:nvPr/>
          </p:nvSpPr>
          <p:spPr bwMode="auto">
            <a:xfrm>
              <a:off x="5200" y="2329"/>
              <a:ext cx="832" cy="620"/>
            </a:xfrm>
            <a:custGeom>
              <a:avLst/>
              <a:gdLst>
                <a:gd name="T0" fmla="*/ 352 w 352"/>
                <a:gd name="T1" fmla="*/ 225 h 262"/>
                <a:gd name="T2" fmla="*/ 315 w 352"/>
                <a:gd name="T3" fmla="*/ 262 h 262"/>
                <a:gd name="T4" fmla="*/ 37 w 352"/>
                <a:gd name="T5" fmla="*/ 262 h 262"/>
                <a:gd name="T6" fmla="*/ 0 w 352"/>
                <a:gd name="T7" fmla="*/ 225 h 262"/>
                <a:gd name="T8" fmla="*/ 0 w 352"/>
                <a:gd name="T9" fmla="*/ 37 h 262"/>
                <a:gd name="T10" fmla="*/ 37 w 352"/>
                <a:gd name="T11" fmla="*/ 0 h 262"/>
                <a:gd name="T12" fmla="*/ 315 w 352"/>
                <a:gd name="T13" fmla="*/ 0 h 262"/>
                <a:gd name="T14" fmla="*/ 352 w 352"/>
                <a:gd name="T15" fmla="*/ 37 h 262"/>
                <a:gd name="T16" fmla="*/ 352 w 352"/>
                <a:gd name="T17" fmla="*/ 22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62">
                  <a:moveTo>
                    <a:pt x="352" y="225"/>
                  </a:moveTo>
                  <a:cubicBezTo>
                    <a:pt x="352" y="246"/>
                    <a:pt x="335" y="262"/>
                    <a:pt x="315" y="262"/>
                  </a:cubicBezTo>
                  <a:cubicBezTo>
                    <a:pt x="37" y="262"/>
                    <a:pt x="37" y="262"/>
                    <a:pt x="37" y="262"/>
                  </a:cubicBezTo>
                  <a:cubicBezTo>
                    <a:pt x="17" y="262"/>
                    <a:pt x="0" y="246"/>
                    <a:pt x="0" y="225"/>
                  </a:cubicBezTo>
                  <a:cubicBezTo>
                    <a:pt x="0" y="37"/>
                    <a:pt x="0" y="37"/>
                    <a:pt x="0" y="37"/>
                  </a:cubicBezTo>
                  <a:cubicBezTo>
                    <a:pt x="0" y="16"/>
                    <a:pt x="17" y="0"/>
                    <a:pt x="37" y="0"/>
                  </a:cubicBezTo>
                  <a:cubicBezTo>
                    <a:pt x="315" y="0"/>
                    <a:pt x="315" y="0"/>
                    <a:pt x="315" y="0"/>
                  </a:cubicBezTo>
                  <a:cubicBezTo>
                    <a:pt x="335" y="0"/>
                    <a:pt x="352" y="16"/>
                    <a:pt x="352" y="37"/>
                  </a:cubicBezTo>
                  <a:lnTo>
                    <a:pt x="352" y="22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55"/>
            <p:cNvSpPr>
              <a:spLocks/>
            </p:cNvSpPr>
            <p:nvPr/>
          </p:nvSpPr>
          <p:spPr bwMode="auto">
            <a:xfrm>
              <a:off x="5564" y="2249"/>
              <a:ext cx="336" cy="234"/>
            </a:xfrm>
            <a:custGeom>
              <a:avLst/>
              <a:gdLst>
                <a:gd name="T0" fmla="*/ 142 w 142"/>
                <a:gd name="T1" fmla="*/ 62 h 99"/>
                <a:gd name="T2" fmla="*/ 105 w 142"/>
                <a:gd name="T3" fmla="*/ 99 h 99"/>
                <a:gd name="T4" fmla="*/ 37 w 142"/>
                <a:gd name="T5" fmla="*/ 99 h 99"/>
                <a:gd name="T6" fmla="*/ 0 w 142"/>
                <a:gd name="T7" fmla="*/ 62 h 99"/>
                <a:gd name="T8" fmla="*/ 0 w 142"/>
                <a:gd name="T9" fmla="*/ 37 h 99"/>
                <a:gd name="T10" fmla="*/ 37 w 142"/>
                <a:gd name="T11" fmla="*/ 0 h 99"/>
                <a:gd name="T12" fmla="*/ 105 w 142"/>
                <a:gd name="T13" fmla="*/ 0 h 99"/>
                <a:gd name="T14" fmla="*/ 142 w 142"/>
                <a:gd name="T15" fmla="*/ 37 h 99"/>
                <a:gd name="T16" fmla="*/ 142 w 142"/>
                <a:gd name="T17" fmla="*/ 6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9">
                  <a:moveTo>
                    <a:pt x="142" y="62"/>
                  </a:moveTo>
                  <a:cubicBezTo>
                    <a:pt x="142" y="82"/>
                    <a:pt x="126" y="99"/>
                    <a:pt x="105" y="99"/>
                  </a:cubicBezTo>
                  <a:cubicBezTo>
                    <a:pt x="37" y="99"/>
                    <a:pt x="37" y="99"/>
                    <a:pt x="37" y="99"/>
                  </a:cubicBezTo>
                  <a:cubicBezTo>
                    <a:pt x="17" y="99"/>
                    <a:pt x="0" y="82"/>
                    <a:pt x="0" y="62"/>
                  </a:cubicBezTo>
                  <a:cubicBezTo>
                    <a:pt x="0" y="37"/>
                    <a:pt x="0" y="37"/>
                    <a:pt x="0" y="37"/>
                  </a:cubicBezTo>
                  <a:cubicBezTo>
                    <a:pt x="0" y="16"/>
                    <a:pt x="17" y="0"/>
                    <a:pt x="37" y="0"/>
                  </a:cubicBezTo>
                  <a:cubicBezTo>
                    <a:pt x="105" y="0"/>
                    <a:pt x="105" y="0"/>
                    <a:pt x="105" y="0"/>
                  </a:cubicBezTo>
                  <a:cubicBezTo>
                    <a:pt x="126" y="0"/>
                    <a:pt x="142" y="16"/>
                    <a:pt x="142" y="37"/>
                  </a:cubicBezTo>
                  <a:lnTo>
                    <a:pt x="142" y="6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6"/>
            <p:cNvSpPr>
              <a:spLocks noChangeArrowheads="1"/>
            </p:cNvSpPr>
            <p:nvPr/>
          </p:nvSpPr>
          <p:spPr bwMode="auto">
            <a:xfrm>
              <a:off x="5413" y="2431"/>
              <a:ext cx="381" cy="3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57"/>
            <p:cNvSpPr>
              <a:spLocks/>
            </p:cNvSpPr>
            <p:nvPr/>
          </p:nvSpPr>
          <p:spPr bwMode="auto">
            <a:xfrm>
              <a:off x="5205" y="896"/>
              <a:ext cx="293" cy="161"/>
            </a:xfrm>
            <a:custGeom>
              <a:avLst/>
              <a:gdLst>
                <a:gd name="T0" fmla="*/ 146 w 293"/>
                <a:gd name="T1" fmla="*/ 161 h 161"/>
                <a:gd name="T2" fmla="*/ 293 w 293"/>
                <a:gd name="T3" fmla="*/ 0 h 161"/>
                <a:gd name="T4" fmla="*/ 0 w 293"/>
                <a:gd name="T5" fmla="*/ 0 h 161"/>
                <a:gd name="T6" fmla="*/ 146 w 293"/>
                <a:gd name="T7" fmla="*/ 161 h 161"/>
              </a:gdLst>
              <a:ahLst/>
              <a:cxnLst>
                <a:cxn ang="0">
                  <a:pos x="T0" y="T1"/>
                </a:cxn>
                <a:cxn ang="0">
                  <a:pos x="T2" y="T3"/>
                </a:cxn>
                <a:cxn ang="0">
                  <a:pos x="T4" y="T5"/>
                </a:cxn>
                <a:cxn ang="0">
                  <a:pos x="T6" y="T7"/>
                </a:cxn>
              </a:cxnLst>
              <a:rect l="0" t="0" r="r" b="b"/>
              <a:pathLst>
                <a:path w="293" h="161">
                  <a:moveTo>
                    <a:pt x="146" y="161"/>
                  </a:moveTo>
                  <a:lnTo>
                    <a:pt x="293" y="0"/>
                  </a:lnTo>
                  <a:lnTo>
                    <a:pt x="0" y="0"/>
                  </a:lnTo>
                  <a:lnTo>
                    <a:pt x="146" y="16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58"/>
            <p:cNvSpPr>
              <a:spLocks/>
            </p:cNvSpPr>
            <p:nvPr/>
          </p:nvSpPr>
          <p:spPr bwMode="auto">
            <a:xfrm>
              <a:off x="5044" y="896"/>
              <a:ext cx="619" cy="520"/>
            </a:xfrm>
            <a:custGeom>
              <a:avLst/>
              <a:gdLst>
                <a:gd name="T0" fmla="*/ 220 w 262"/>
                <a:gd name="T1" fmla="*/ 0 h 220"/>
                <a:gd name="T2" fmla="*/ 137 w 262"/>
                <a:gd name="T3" fmla="*/ 92 h 220"/>
                <a:gd name="T4" fmla="*/ 130 w 262"/>
                <a:gd name="T5" fmla="*/ 95 h 220"/>
                <a:gd name="T6" fmla="*/ 123 w 262"/>
                <a:gd name="T7" fmla="*/ 92 h 220"/>
                <a:gd name="T8" fmla="*/ 40 w 262"/>
                <a:gd name="T9" fmla="*/ 1 h 220"/>
                <a:gd name="T10" fmla="*/ 0 w 262"/>
                <a:gd name="T11" fmla="*/ 48 h 220"/>
                <a:gd name="T12" fmla="*/ 0 w 262"/>
                <a:gd name="T13" fmla="*/ 172 h 220"/>
                <a:gd name="T14" fmla="*/ 48 w 262"/>
                <a:gd name="T15" fmla="*/ 220 h 220"/>
                <a:gd name="T16" fmla="*/ 214 w 262"/>
                <a:gd name="T17" fmla="*/ 220 h 220"/>
                <a:gd name="T18" fmla="*/ 262 w 262"/>
                <a:gd name="T19" fmla="*/ 172 h 220"/>
                <a:gd name="T20" fmla="*/ 262 w 262"/>
                <a:gd name="T21" fmla="*/ 48 h 220"/>
                <a:gd name="T22" fmla="*/ 220 w 262"/>
                <a:gd name="T2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220">
                  <a:moveTo>
                    <a:pt x="220" y="0"/>
                  </a:moveTo>
                  <a:cubicBezTo>
                    <a:pt x="137" y="92"/>
                    <a:pt x="137" y="92"/>
                    <a:pt x="137" y="92"/>
                  </a:cubicBezTo>
                  <a:cubicBezTo>
                    <a:pt x="135" y="94"/>
                    <a:pt x="133" y="95"/>
                    <a:pt x="130" y="95"/>
                  </a:cubicBezTo>
                  <a:cubicBezTo>
                    <a:pt x="127" y="95"/>
                    <a:pt x="125" y="94"/>
                    <a:pt x="123" y="92"/>
                  </a:cubicBezTo>
                  <a:cubicBezTo>
                    <a:pt x="40" y="1"/>
                    <a:pt x="40" y="1"/>
                    <a:pt x="40" y="1"/>
                  </a:cubicBezTo>
                  <a:cubicBezTo>
                    <a:pt x="17" y="4"/>
                    <a:pt x="0" y="24"/>
                    <a:pt x="0" y="48"/>
                  </a:cubicBezTo>
                  <a:cubicBezTo>
                    <a:pt x="0" y="172"/>
                    <a:pt x="0" y="172"/>
                    <a:pt x="0" y="172"/>
                  </a:cubicBezTo>
                  <a:cubicBezTo>
                    <a:pt x="0" y="199"/>
                    <a:pt x="21" y="220"/>
                    <a:pt x="48" y="220"/>
                  </a:cubicBezTo>
                  <a:cubicBezTo>
                    <a:pt x="214" y="220"/>
                    <a:pt x="214" y="220"/>
                    <a:pt x="214" y="220"/>
                  </a:cubicBezTo>
                  <a:cubicBezTo>
                    <a:pt x="241" y="220"/>
                    <a:pt x="262" y="199"/>
                    <a:pt x="262" y="172"/>
                  </a:cubicBezTo>
                  <a:cubicBezTo>
                    <a:pt x="262" y="48"/>
                    <a:pt x="262" y="48"/>
                    <a:pt x="262" y="48"/>
                  </a:cubicBezTo>
                  <a:cubicBezTo>
                    <a:pt x="262" y="24"/>
                    <a:pt x="244" y="3"/>
                    <a:pt x="22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59"/>
            <p:cNvSpPr>
              <a:spLocks/>
            </p:cNvSpPr>
            <p:nvPr/>
          </p:nvSpPr>
          <p:spPr bwMode="auto">
            <a:xfrm>
              <a:off x="5451" y="2528"/>
              <a:ext cx="283" cy="201"/>
            </a:xfrm>
            <a:custGeom>
              <a:avLst/>
              <a:gdLst>
                <a:gd name="T0" fmla="*/ 40 w 120"/>
                <a:gd name="T1" fmla="*/ 85 h 85"/>
                <a:gd name="T2" fmla="*/ 39 w 120"/>
                <a:gd name="T3" fmla="*/ 85 h 85"/>
                <a:gd name="T4" fmla="*/ 33 w 120"/>
                <a:gd name="T5" fmla="*/ 82 h 85"/>
                <a:gd name="T6" fmla="*/ 3 w 120"/>
                <a:gd name="T7" fmla="*/ 48 h 85"/>
                <a:gd name="T8" fmla="*/ 4 w 120"/>
                <a:gd name="T9" fmla="*/ 36 h 85"/>
                <a:gd name="T10" fmla="*/ 16 w 120"/>
                <a:gd name="T11" fmla="*/ 37 h 85"/>
                <a:gd name="T12" fmla="*/ 40 w 120"/>
                <a:gd name="T13" fmla="*/ 65 h 85"/>
                <a:gd name="T14" fmla="*/ 105 w 120"/>
                <a:gd name="T15" fmla="*/ 3 h 85"/>
                <a:gd name="T16" fmla="*/ 117 w 120"/>
                <a:gd name="T17" fmla="*/ 4 h 85"/>
                <a:gd name="T18" fmla="*/ 117 w 120"/>
                <a:gd name="T19" fmla="*/ 15 h 85"/>
                <a:gd name="T20" fmla="*/ 45 w 120"/>
                <a:gd name="T21" fmla="*/ 83 h 85"/>
                <a:gd name="T22" fmla="*/ 40 w 120"/>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85">
                  <a:moveTo>
                    <a:pt x="40" y="85"/>
                  </a:moveTo>
                  <a:cubicBezTo>
                    <a:pt x="39" y="85"/>
                    <a:pt x="39" y="85"/>
                    <a:pt x="39" y="85"/>
                  </a:cubicBezTo>
                  <a:cubicBezTo>
                    <a:pt x="37" y="85"/>
                    <a:pt x="35" y="84"/>
                    <a:pt x="33" y="82"/>
                  </a:cubicBezTo>
                  <a:cubicBezTo>
                    <a:pt x="3" y="48"/>
                    <a:pt x="3" y="48"/>
                    <a:pt x="3" y="48"/>
                  </a:cubicBezTo>
                  <a:cubicBezTo>
                    <a:pt x="0" y="44"/>
                    <a:pt x="1" y="39"/>
                    <a:pt x="4" y="36"/>
                  </a:cubicBezTo>
                  <a:cubicBezTo>
                    <a:pt x="7" y="33"/>
                    <a:pt x="13" y="33"/>
                    <a:pt x="16" y="37"/>
                  </a:cubicBezTo>
                  <a:cubicBezTo>
                    <a:pt x="40" y="65"/>
                    <a:pt x="40" y="65"/>
                    <a:pt x="40" y="65"/>
                  </a:cubicBezTo>
                  <a:cubicBezTo>
                    <a:pt x="105" y="3"/>
                    <a:pt x="105" y="3"/>
                    <a:pt x="105" y="3"/>
                  </a:cubicBezTo>
                  <a:cubicBezTo>
                    <a:pt x="109" y="0"/>
                    <a:pt x="114" y="0"/>
                    <a:pt x="117" y="4"/>
                  </a:cubicBezTo>
                  <a:cubicBezTo>
                    <a:pt x="120" y="7"/>
                    <a:pt x="120" y="12"/>
                    <a:pt x="117" y="15"/>
                  </a:cubicBezTo>
                  <a:cubicBezTo>
                    <a:pt x="45" y="83"/>
                    <a:pt x="45" y="83"/>
                    <a:pt x="45" y="83"/>
                  </a:cubicBezTo>
                  <a:cubicBezTo>
                    <a:pt x="44" y="84"/>
                    <a:pt x="42" y="85"/>
                    <a:pt x="40" y="85"/>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Line 60"/>
            <p:cNvSpPr>
              <a:spLocks noChangeShapeType="1"/>
            </p:cNvSpPr>
            <p:nvPr/>
          </p:nvSpPr>
          <p:spPr bwMode="auto">
            <a:xfrm flipH="1">
              <a:off x="4462" y="4297"/>
              <a:ext cx="321" cy="312"/>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Freeform 61"/>
            <p:cNvSpPr>
              <a:spLocks/>
            </p:cNvSpPr>
            <p:nvPr/>
          </p:nvSpPr>
          <p:spPr bwMode="auto">
            <a:xfrm>
              <a:off x="4476" y="2845"/>
              <a:ext cx="99" cy="87"/>
            </a:xfrm>
            <a:custGeom>
              <a:avLst/>
              <a:gdLst>
                <a:gd name="T0" fmla="*/ 6 w 42"/>
                <a:gd name="T1" fmla="*/ 16 h 37"/>
                <a:gd name="T2" fmla="*/ 3 w 42"/>
                <a:gd name="T3" fmla="*/ 31 h 37"/>
                <a:gd name="T4" fmla="*/ 18 w 42"/>
                <a:gd name="T5" fmla="*/ 34 h 37"/>
                <a:gd name="T6" fmla="*/ 36 w 42"/>
                <a:gd name="T7" fmla="*/ 22 h 37"/>
                <a:gd name="T8" fmla="*/ 39 w 42"/>
                <a:gd name="T9" fmla="*/ 7 h 37"/>
                <a:gd name="T10" fmla="*/ 24 w 42"/>
                <a:gd name="T11" fmla="*/ 4 h 37"/>
                <a:gd name="T12" fmla="*/ 6 w 42"/>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42" h="37">
                  <a:moveTo>
                    <a:pt x="6" y="16"/>
                  </a:moveTo>
                  <a:cubicBezTo>
                    <a:pt x="1" y="19"/>
                    <a:pt x="0" y="26"/>
                    <a:pt x="3" y="31"/>
                  </a:cubicBezTo>
                  <a:cubicBezTo>
                    <a:pt x="6" y="36"/>
                    <a:pt x="13" y="37"/>
                    <a:pt x="18" y="34"/>
                  </a:cubicBezTo>
                  <a:cubicBezTo>
                    <a:pt x="36" y="22"/>
                    <a:pt x="36" y="22"/>
                    <a:pt x="36" y="22"/>
                  </a:cubicBezTo>
                  <a:cubicBezTo>
                    <a:pt x="41" y="19"/>
                    <a:pt x="42" y="12"/>
                    <a:pt x="39" y="7"/>
                  </a:cubicBezTo>
                  <a:cubicBezTo>
                    <a:pt x="36" y="2"/>
                    <a:pt x="29" y="0"/>
                    <a:pt x="24" y="4"/>
                  </a:cubicBezTo>
                  <a:lnTo>
                    <a:pt x="6" y="16"/>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62"/>
            <p:cNvSpPr>
              <a:spLocks noChangeArrowheads="1"/>
            </p:cNvSpPr>
            <p:nvPr/>
          </p:nvSpPr>
          <p:spPr bwMode="auto">
            <a:xfrm>
              <a:off x="2967" y="5257"/>
              <a:ext cx="1724" cy="294"/>
            </a:xfrm>
            <a:prstGeom prst="ellipse">
              <a:avLst/>
            </a:prstGeom>
            <a:solidFill>
              <a:srgbClr val="E5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63"/>
            <p:cNvSpPr>
              <a:spLocks/>
            </p:cNvSpPr>
            <p:nvPr/>
          </p:nvSpPr>
          <p:spPr bwMode="auto">
            <a:xfrm>
              <a:off x="3816" y="1312"/>
              <a:ext cx="733" cy="617"/>
            </a:xfrm>
            <a:custGeom>
              <a:avLst/>
              <a:gdLst>
                <a:gd name="T0" fmla="*/ 88 w 310"/>
                <a:gd name="T1" fmla="*/ 234 h 261"/>
                <a:gd name="T2" fmla="*/ 255 w 310"/>
                <a:gd name="T3" fmla="*/ 130 h 261"/>
                <a:gd name="T4" fmla="*/ 194 w 310"/>
                <a:gd name="T5" fmla="*/ 15 h 261"/>
                <a:gd name="T6" fmla="*/ 84 w 310"/>
                <a:gd name="T7" fmla="*/ 97 h 261"/>
                <a:gd name="T8" fmla="*/ 88 w 310"/>
                <a:gd name="T9" fmla="*/ 234 h 261"/>
              </a:gdLst>
              <a:ahLst/>
              <a:cxnLst>
                <a:cxn ang="0">
                  <a:pos x="T0" y="T1"/>
                </a:cxn>
                <a:cxn ang="0">
                  <a:pos x="T2" y="T3"/>
                </a:cxn>
                <a:cxn ang="0">
                  <a:pos x="T4" y="T5"/>
                </a:cxn>
                <a:cxn ang="0">
                  <a:pos x="T6" y="T7"/>
                </a:cxn>
                <a:cxn ang="0">
                  <a:pos x="T8" y="T9"/>
                </a:cxn>
              </a:cxnLst>
              <a:rect l="0" t="0" r="r" b="b"/>
              <a:pathLst>
                <a:path w="310" h="261">
                  <a:moveTo>
                    <a:pt x="88" y="234"/>
                  </a:moveTo>
                  <a:cubicBezTo>
                    <a:pt x="88" y="234"/>
                    <a:pt x="199" y="261"/>
                    <a:pt x="255" y="130"/>
                  </a:cubicBezTo>
                  <a:cubicBezTo>
                    <a:pt x="310" y="0"/>
                    <a:pt x="194" y="15"/>
                    <a:pt x="194" y="15"/>
                  </a:cubicBezTo>
                  <a:cubicBezTo>
                    <a:pt x="84" y="97"/>
                    <a:pt x="84" y="97"/>
                    <a:pt x="84" y="97"/>
                  </a:cubicBezTo>
                  <a:cubicBezTo>
                    <a:pt x="84" y="97"/>
                    <a:pt x="0" y="178"/>
                    <a:pt x="88" y="234"/>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64"/>
            <p:cNvSpPr>
              <a:spLocks/>
            </p:cNvSpPr>
            <p:nvPr/>
          </p:nvSpPr>
          <p:spPr bwMode="auto">
            <a:xfrm>
              <a:off x="3385" y="1324"/>
              <a:ext cx="734" cy="617"/>
            </a:xfrm>
            <a:custGeom>
              <a:avLst/>
              <a:gdLst>
                <a:gd name="T0" fmla="*/ 222 w 310"/>
                <a:gd name="T1" fmla="*/ 235 h 261"/>
                <a:gd name="T2" fmla="*/ 56 w 310"/>
                <a:gd name="T3" fmla="*/ 131 h 261"/>
                <a:gd name="T4" fmla="*/ 116 w 310"/>
                <a:gd name="T5" fmla="*/ 16 h 261"/>
                <a:gd name="T6" fmla="*/ 227 w 310"/>
                <a:gd name="T7" fmla="*/ 98 h 261"/>
                <a:gd name="T8" fmla="*/ 222 w 310"/>
                <a:gd name="T9" fmla="*/ 235 h 261"/>
              </a:gdLst>
              <a:ahLst/>
              <a:cxnLst>
                <a:cxn ang="0">
                  <a:pos x="T0" y="T1"/>
                </a:cxn>
                <a:cxn ang="0">
                  <a:pos x="T2" y="T3"/>
                </a:cxn>
                <a:cxn ang="0">
                  <a:pos x="T4" y="T5"/>
                </a:cxn>
                <a:cxn ang="0">
                  <a:pos x="T6" y="T7"/>
                </a:cxn>
                <a:cxn ang="0">
                  <a:pos x="T8" y="T9"/>
                </a:cxn>
              </a:cxnLst>
              <a:rect l="0" t="0" r="r" b="b"/>
              <a:pathLst>
                <a:path w="310" h="261">
                  <a:moveTo>
                    <a:pt x="222" y="235"/>
                  </a:moveTo>
                  <a:cubicBezTo>
                    <a:pt x="222" y="235"/>
                    <a:pt x="112" y="261"/>
                    <a:pt x="56" y="131"/>
                  </a:cubicBezTo>
                  <a:cubicBezTo>
                    <a:pt x="0" y="0"/>
                    <a:pt x="116" y="16"/>
                    <a:pt x="116" y="16"/>
                  </a:cubicBezTo>
                  <a:cubicBezTo>
                    <a:pt x="227" y="98"/>
                    <a:pt x="227" y="98"/>
                    <a:pt x="227" y="98"/>
                  </a:cubicBezTo>
                  <a:cubicBezTo>
                    <a:pt x="227" y="98"/>
                    <a:pt x="310" y="178"/>
                    <a:pt x="222" y="235"/>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65"/>
            <p:cNvSpPr>
              <a:spLocks/>
            </p:cNvSpPr>
            <p:nvPr/>
          </p:nvSpPr>
          <p:spPr bwMode="auto">
            <a:xfrm>
              <a:off x="3702" y="3051"/>
              <a:ext cx="653" cy="359"/>
            </a:xfrm>
            <a:custGeom>
              <a:avLst/>
              <a:gdLst>
                <a:gd name="T0" fmla="*/ 276 w 276"/>
                <a:gd name="T1" fmla="*/ 104 h 152"/>
                <a:gd name="T2" fmla="*/ 228 w 276"/>
                <a:gd name="T3" fmla="*/ 152 h 152"/>
                <a:gd name="T4" fmla="*/ 48 w 276"/>
                <a:gd name="T5" fmla="*/ 152 h 152"/>
                <a:gd name="T6" fmla="*/ 0 w 276"/>
                <a:gd name="T7" fmla="*/ 104 h 152"/>
                <a:gd name="T8" fmla="*/ 0 w 276"/>
                <a:gd name="T9" fmla="*/ 48 h 152"/>
                <a:gd name="T10" fmla="*/ 48 w 276"/>
                <a:gd name="T11" fmla="*/ 0 h 152"/>
                <a:gd name="T12" fmla="*/ 228 w 276"/>
                <a:gd name="T13" fmla="*/ 0 h 152"/>
                <a:gd name="T14" fmla="*/ 276 w 276"/>
                <a:gd name="T15" fmla="*/ 48 h 152"/>
                <a:gd name="T16" fmla="*/ 276 w 276"/>
                <a:gd name="T17"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152">
                  <a:moveTo>
                    <a:pt x="276" y="104"/>
                  </a:moveTo>
                  <a:cubicBezTo>
                    <a:pt x="276" y="131"/>
                    <a:pt x="255" y="152"/>
                    <a:pt x="228" y="152"/>
                  </a:cubicBezTo>
                  <a:cubicBezTo>
                    <a:pt x="48" y="152"/>
                    <a:pt x="48" y="152"/>
                    <a:pt x="48" y="152"/>
                  </a:cubicBezTo>
                  <a:cubicBezTo>
                    <a:pt x="22" y="152"/>
                    <a:pt x="0" y="131"/>
                    <a:pt x="0" y="104"/>
                  </a:cubicBezTo>
                  <a:cubicBezTo>
                    <a:pt x="0" y="48"/>
                    <a:pt x="0" y="48"/>
                    <a:pt x="0" y="48"/>
                  </a:cubicBezTo>
                  <a:cubicBezTo>
                    <a:pt x="0" y="22"/>
                    <a:pt x="22" y="0"/>
                    <a:pt x="48" y="0"/>
                  </a:cubicBezTo>
                  <a:cubicBezTo>
                    <a:pt x="228" y="0"/>
                    <a:pt x="228" y="0"/>
                    <a:pt x="228" y="0"/>
                  </a:cubicBezTo>
                  <a:cubicBezTo>
                    <a:pt x="255" y="0"/>
                    <a:pt x="276" y="22"/>
                    <a:pt x="276" y="48"/>
                  </a:cubicBezTo>
                  <a:lnTo>
                    <a:pt x="276" y="104"/>
                  </a:lnTo>
                  <a:close/>
                </a:path>
              </a:pathLst>
            </a:cu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66"/>
            <p:cNvSpPr>
              <a:spLocks/>
            </p:cNvSpPr>
            <p:nvPr/>
          </p:nvSpPr>
          <p:spPr bwMode="auto">
            <a:xfrm>
              <a:off x="3721" y="3126"/>
              <a:ext cx="152" cy="1949"/>
            </a:xfrm>
            <a:custGeom>
              <a:avLst/>
              <a:gdLst>
                <a:gd name="T0" fmla="*/ 64 w 64"/>
                <a:gd name="T1" fmla="*/ 792 h 824"/>
                <a:gd name="T2" fmla="*/ 32 w 64"/>
                <a:gd name="T3" fmla="*/ 824 h 824"/>
                <a:gd name="T4" fmla="*/ 0 w 64"/>
                <a:gd name="T5" fmla="*/ 792 h 824"/>
                <a:gd name="T6" fmla="*/ 0 w 64"/>
                <a:gd name="T7" fmla="*/ 32 h 824"/>
                <a:gd name="T8" fmla="*/ 32 w 64"/>
                <a:gd name="T9" fmla="*/ 0 h 824"/>
                <a:gd name="T10" fmla="*/ 64 w 64"/>
                <a:gd name="T11" fmla="*/ 32 h 824"/>
                <a:gd name="T12" fmla="*/ 64 w 64"/>
                <a:gd name="T13" fmla="*/ 792 h 824"/>
              </a:gdLst>
              <a:ahLst/>
              <a:cxnLst>
                <a:cxn ang="0">
                  <a:pos x="T0" y="T1"/>
                </a:cxn>
                <a:cxn ang="0">
                  <a:pos x="T2" y="T3"/>
                </a:cxn>
                <a:cxn ang="0">
                  <a:pos x="T4" y="T5"/>
                </a:cxn>
                <a:cxn ang="0">
                  <a:pos x="T6" y="T7"/>
                </a:cxn>
                <a:cxn ang="0">
                  <a:pos x="T8" y="T9"/>
                </a:cxn>
                <a:cxn ang="0">
                  <a:pos x="T10" y="T11"/>
                </a:cxn>
                <a:cxn ang="0">
                  <a:pos x="T12" y="T13"/>
                </a:cxn>
              </a:cxnLst>
              <a:rect l="0" t="0" r="r" b="b"/>
              <a:pathLst>
                <a:path w="64" h="824">
                  <a:moveTo>
                    <a:pt x="64" y="792"/>
                  </a:moveTo>
                  <a:cubicBezTo>
                    <a:pt x="64" y="810"/>
                    <a:pt x="50" y="824"/>
                    <a:pt x="32" y="824"/>
                  </a:cubicBezTo>
                  <a:cubicBezTo>
                    <a:pt x="15" y="824"/>
                    <a:pt x="0" y="810"/>
                    <a:pt x="0" y="792"/>
                  </a:cubicBezTo>
                  <a:cubicBezTo>
                    <a:pt x="0" y="32"/>
                    <a:pt x="0" y="32"/>
                    <a:pt x="0" y="32"/>
                  </a:cubicBezTo>
                  <a:cubicBezTo>
                    <a:pt x="0" y="15"/>
                    <a:pt x="15" y="0"/>
                    <a:pt x="32" y="0"/>
                  </a:cubicBezTo>
                  <a:cubicBezTo>
                    <a:pt x="50" y="0"/>
                    <a:pt x="64" y="15"/>
                    <a:pt x="64" y="32"/>
                  </a:cubicBezTo>
                  <a:lnTo>
                    <a:pt x="64" y="792"/>
                  </a:lnTo>
                  <a:close/>
                </a:path>
              </a:pathLst>
            </a:cu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67"/>
            <p:cNvSpPr>
              <a:spLocks noChangeArrowheads="1"/>
            </p:cNvSpPr>
            <p:nvPr/>
          </p:nvSpPr>
          <p:spPr bwMode="auto">
            <a:xfrm>
              <a:off x="3691" y="4174"/>
              <a:ext cx="215" cy="215"/>
            </a:xfrm>
            <a:prstGeom prst="ellipse">
              <a:avLst/>
            </a:pr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68"/>
            <p:cNvSpPr>
              <a:spLocks/>
            </p:cNvSpPr>
            <p:nvPr/>
          </p:nvSpPr>
          <p:spPr bwMode="auto">
            <a:xfrm>
              <a:off x="3679" y="4943"/>
              <a:ext cx="241" cy="151"/>
            </a:xfrm>
            <a:custGeom>
              <a:avLst/>
              <a:gdLst>
                <a:gd name="T0" fmla="*/ 102 w 102"/>
                <a:gd name="T1" fmla="*/ 32 h 64"/>
                <a:gd name="T2" fmla="*/ 70 w 102"/>
                <a:gd name="T3" fmla="*/ 64 h 64"/>
                <a:gd name="T4" fmla="*/ 32 w 102"/>
                <a:gd name="T5" fmla="*/ 64 h 64"/>
                <a:gd name="T6" fmla="*/ 0 w 102"/>
                <a:gd name="T7" fmla="*/ 32 h 64"/>
                <a:gd name="T8" fmla="*/ 32 w 102"/>
                <a:gd name="T9" fmla="*/ 0 h 64"/>
                <a:gd name="T10" fmla="*/ 70 w 102"/>
                <a:gd name="T11" fmla="*/ 0 h 64"/>
                <a:gd name="T12" fmla="*/ 102 w 102"/>
                <a:gd name="T13" fmla="*/ 32 h 64"/>
              </a:gdLst>
              <a:ahLst/>
              <a:cxnLst>
                <a:cxn ang="0">
                  <a:pos x="T0" y="T1"/>
                </a:cxn>
                <a:cxn ang="0">
                  <a:pos x="T2" y="T3"/>
                </a:cxn>
                <a:cxn ang="0">
                  <a:pos x="T4" y="T5"/>
                </a:cxn>
                <a:cxn ang="0">
                  <a:pos x="T6" y="T7"/>
                </a:cxn>
                <a:cxn ang="0">
                  <a:pos x="T8" y="T9"/>
                </a:cxn>
                <a:cxn ang="0">
                  <a:pos x="T10" y="T11"/>
                </a:cxn>
                <a:cxn ang="0">
                  <a:pos x="T12" y="T13"/>
                </a:cxn>
              </a:cxnLst>
              <a:rect l="0" t="0" r="r" b="b"/>
              <a:pathLst>
                <a:path w="102" h="64">
                  <a:moveTo>
                    <a:pt x="102" y="32"/>
                  </a:moveTo>
                  <a:cubicBezTo>
                    <a:pt x="102" y="50"/>
                    <a:pt x="88" y="64"/>
                    <a:pt x="70" y="64"/>
                  </a:cubicBezTo>
                  <a:cubicBezTo>
                    <a:pt x="32" y="64"/>
                    <a:pt x="32" y="64"/>
                    <a:pt x="32" y="64"/>
                  </a:cubicBezTo>
                  <a:cubicBezTo>
                    <a:pt x="15" y="64"/>
                    <a:pt x="0" y="50"/>
                    <a:pt x="0" y="32"/>
                  </a:cubicBezTo>
                  <a:cubicBezTo>
                    <a:pt x="0" y="15"/>
                    <a:pt x="15" y="0"/>
                    <a:pt x="32" y="0"/>
                  </a:cubicBezTo>
                  <a:cubicBezTo>
                    <a:pt x="70" y="0"/>
                    <a:pt x="70" y="0"/>
                    <a:pt x="70" y="0"/>
                  </a:cubicBezTo>
                  <a:cubicBezTo>
                    <a:pt x="88" y="0"/>
                    <a:pt x="102" y="15"/>
                    <a:pt x="102" y="3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69"/>
            <p:cNvSpPr>
              <a:spLocks/>
            </p:cNvSpPr>
            <p:nvPr/>
          </p:nvSpPr>
          <p:spPr bwMode="auto">
            <a:xfrm>
              <a:off x="3482" y="5071"/>
              <a:ext cx="447" cy="238"/>
            </a:xfrm>
            <a:custGeom>
              <a:avLst/>
              <a:gdLst>
                <a:gd name="T0" fmla="*/ 189 w 189"/>
                <a:gd name="T1" fmla="*/ 53 h 101"/>
                <a:gd name="T2" fmla="*/ 141 w 189"/>
                <a:gd name="T3" fmla="*/ 101 h 101"/>
                <a:gd name="T4" fmla="*/ 48 w 189"/>
                <a:gd name="T5" fmla="*/ 101 h 101"/>
                <a:gd name="T6" fmla="*/ 0 w 189"/>
                <a:gd name="T7" fmla="*/ 53 h 101"/>
                <a:gd name="T8" fmla="*/ 0 w 189"/>
                <a:gd name="T9" fmla="*/ 48 h 101"/>
                <a:gd name="T10" fmla="*/ 48 w 189"/>
                <a:gd name="T11" fmla="*/ 0 h 101"/>
                <a:gd name="T12" fmla="*/ 141 w 189"/>
                <a:gd name="T13" fmla="*/ 0 h 101"/>
                <a:gd name="T14" fmla="*/ 189 w 189"/>
                <a:gd name="T15" fmla="*/ 48 h 101"/>
                <a:gd name="T16" fmla="*/ 189 w 189"/>
                <a:gd name="T17" fmla="*/ 5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1">
                  <a:moveTo>
                    <a:pt x="189" y="53"/>
                  </a:moveTo>
                  <a:cubicBezTo>
                    <a:pt x="189" y="79"/>
                    <a:pt x="168" y="101"/>
                    <a:pt x="141" y="101"/>
                  </a:cubicBezTo>
                  <a:cubicBezTo>
                    <a:pt x="48" y="101"/>
                    <a:pt x="48" y="101"/>
                    <a:pt x="48" y="101"/>
                  </a:cubicBezTo>
                  <a:cubicBezTo>
                    <a:pt x="22" y="101"/>
                    <a:pt x="0" y="79"/>
                    <a:pt x="0" y="53"/>
                  </a:cubicBezTo>
                  <a:cubicBezTo>
                    <a:pt x="0" y="48"/>
                    <a:pt x="0" y="48"/>
                    <a:pt x="0" y="48"/>
                  </a:cubicBezTo>
                  <a:cubicBezTo>
                    <a:pt x="0" y="21"/>
                    <a:pt x="22" y="0"/>
                    <a:pt x="48" y="0"/>
                  </a:cubicBezTo>
                  <a:cubicBezTo>
                    <a:pt x="141" y="0"/>
                    <a:pt x="141" y="0"/>
                    <a:pt x="141" y="0"/>
                  </a:cubicBezTo>
                  <a:cubicBezTo>
                    <a:pt x="168" y="0"/>
                    <a:pt x="189" y="21"/>
                    <a:pt x="189" y="48"/>
                  </a:cubicBezTo>
                  <a:lnTo>
                    <a:pt x="189" y="5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70"/>
            <p:cNvSpPr>
              <a:spLocks/>
            </p:cNvSpPr>
            <p:nvPr/>
          </p:nvSpPr>
          <p:spPr bwMode="auto">
            <a:xfrm>
              <a:off x="3416" y="5033"/>
              <a:ext cx="256" cy="286"/>
            </a:xfrm>
            <a:custGeom>
              <a:avLst/>
              <a:gdLst>
                <a:gd name="T0" fmla="*/ 108 w 108"/>
                <a:gd name="T1" fmla="*/ 73 h 121"/>
                <a:gd name="T2" fmla="*/ 60 w 108"/>
                <a:gd name="T3" fmla="*/ 121 h 121"/>
                <a:gd name="T4" fmla="*/ 48 w 108"/>
                <a:gd name="T5" fmla="*/ 121 h 121"/>
                <a:gd name="T6" fmla="*/ 0 w 108"/>
                <a:gd name="T7" fmla="*/ 73 h 121"/>
                <a:gd name="T8" fmla="*/ 0 w 108"/>
                <a:gd name="T9" fmla="*/ 48 h 121"/>
                <a:gd name="T10" fmla="*/ 48 w 108"/>
                <a:gd name="T11" fmla="*/ 0 h 121"/>
                <a:gd name="T12" fmla="*/ 60 w 108"/>
                <a:gd name="T13" fmla="*/ 0 h 121"/>
                <a:gd name="T14" fmla="*/ 108 w 108"/>
                <a:gd name="T15" fmla="*/ 48 h 121"/>
                <a:gd name="T16" fmla="*/ 108 w 108"/>
                <a:gd name="T17" fmla="*/ 7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1">
                  <a:moveTo>
                    <a:pt x="108" y="73"/>
                  </a:moveTo>
                  <a:cubicBezTo>
                    <a:pt x="108" y="99"/>
                    <a:pt x="87" y="121"/>
                    <a:pt x="60" y="121"/>
                  </a:cubicBezTo>
                  <a:cubicBezTo>
                    <a:pt x="48" y="121"/>
                    <a:pt x="48" y="121"/>
                    <a:pt x="48" y="121"/>
                  </a:cubicBezTo>
                  <a:cubicBezTo>
                    <a:pt x="22" y="121"/>
                    <a:pt x="0" y="99"/>
                    <a:pt x="0" y="73"/>
                  </a:cubicBezTo>
                  <a:cubicBezTo>
                    <a:pt x="0" y="48"/>
                    <a:pt x="0" y="48"/>
                    <a:pt x="0" y="48"/>
                  </a:cubicBezTo>
                  <a:cubicBezTo>
                    <a:pt x="0" y="21"/>
                    <a:pt x="22" y="0"/>
                    <a:pt x="48" y="0"/>
                  </a:cubicBezTo>
                  <a:cubicBezTo>
                    <a:pt x="60" y="0"/>
                    <a:pt x="60" y="0"/>
                    <a:pt x="60" y="0"/>
                  </a:cubicBezTo>
                  <a:cubicBezTo>
                    <a:pt x="87" y="0"/>
                    <a:pt x="108" y="21"/>
                    <a:pt x="108" y="48"/>
                  </a:cubicBezTo>
                  <a:lnTo>
                    <a:pt x="108" y="7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71"/>
            <p:cNvSpPr>
              <a:spLocks/>
            </p:cNvSpPr>
            <p:nvPr/>
          </p:nvSpPr>
          <p:spPr bwMode="auto">
            <a:xfrm>
              <a:off x="3395" y="5288"/>
              <a:ext cx="551" cy="81"/>
            </a:xfrm>
            <a:custGeom>
              <a:avLst/>
              <a:gdLst>
                <a:gd name="T0" fmla="*/ 233 w 233"/>
                <a:gd name="T1" fmla="*/ 17 h 34"/>
                <a:gd name="T2" fmla="*/ 216 w 233"/>
                <a:gd name="T3" fmla="*/ 34 h 34"/>
                <a:gd name="T4" fmla="*/ 17 w 233"/>
                <a:gd name="T5" fmla="*/ 34 h 34"/>
                <a:gd name="T6" fmla="*/ 0 w 233"/>
                <a:gd name="T7" fmla="*/ 17 h 34"/>
                <a:gd name="T8" fmla="*/ 17 w 233"/>
                <a:gd name="T9" fmla="*/ 0 h 34"/>
                <a:gd name="T10" fmla="*/ 216 w 233"/>
                <a:gd name="T11" fmla="*/ 0 h 34"/>
                <a:gd name="T12" fmla="*/ 233 w 233"/>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233" h="34">
                  <a:moveTo>
                    <a:pt x="233" y="17"/>
                  </a:moveTo>
                  <a:cubicBezTo>
                    <a:pt x="233" y="26"/>
                    <a:pt x="225" y="34"/>
                    <a:pt x="216" y="34"/>
                  </a:cubicBezTo>
                  <a:cubicBezTo>
                    <a:pt x="17" y="34"/>
                    <a:pt x="17" y="34"/>
                    <a:pt x="17" y="34"/>
                  </a:cubicBezTo>
                  <a:cubicBezTo>
                    <a:pt x="8" y="34"/>
                    <a:pt x="0" y="26"/>
                    <a:pt x="0" y="17"/>
                  </a:cubicBezTo>
                  <a:cubicBezTo>
                    <a:pt x="0" y="7"/>
                    <a:pt x="8" y="0"/>
                    <a:pt x="17" y="0"/>
                  </a:cubicBezTo>
                  <a:cubicBezTo>
                    <a:pt x="216" y="0"/>
                    <a:pt x="216" y="0"/>
                    <a:pt x="216" y="0"/>
                  </a:cubicBezTo>
                  <a:cubicBezTo>
                    <a:pt x="225" y="0"/>
                    <a:pt x="233" y="7"/>
                    <a:pt x="233" y="17"/>
                  </a:cubicBezTo>
                  <a:close/>
                </a:path>
              </a:pathLst>
            </a:custGeom>
            <a:solidFill>
              <a:srgbClr val="C6D0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72"/>
            <p:cNvSpPr>
              <a:spLocks/>
            </p:cNvSpPr>
            <p:nvPr/>
          </p:nvSpPr>
          <p:spPr bwMode="auto">
            <a:xfrm>
              <a:off x="4024" y="3126"/>
              <a:ext cx="152" cy="1949"/>
            </a:xfrm>
            <a:custGeom>
              <a:avLst/>
              <a:gdLst>
                <a:gd name="T0" fmla="*/ 64 w 64"/>
                <a:gd name="T1" fmla="*/ 792 h 824"/>
                <a:gd name="T2" fmla="*/ 32 w 64"/>
                <a:gd name="T3" fmla="*/ 824 h 824"/>
                <a:gd name="T4" fmla="*/ 0 w 64"/>
                <a:gd name="T5" fmla="*/ 792 h 824"/>
                <a:gd name="T6" fmla="*/ 0 w 64"/>
                <a:gd name="T7" fmla="*/ 32 h 824"/>
                <a:gd name="T8" fmla="*/ 32 w 64"/>
                <a:gd name="T9" fmla="*/ 0 h 824"/>
                <a:gd name="T10" fmla="*/ 64 w 64"/>
                <a:gd name="T11" fmla="*/ 32 h 824"/>
                <a:gd name="T12" fmla="*/ 64 w 64"/>
                <a:gd name="T13" fmla="*/ 792 h 824"/>
              </a:gdLst>
              <a:ahLst/>
              <a:cxnLst>
                <a:cxn ang="0">
                  <a:pos x="T0" y="T1"/>
                </a:cxn>
                <a:cxn ang="0">
                  <a:pos x="T2" y="T3"/>
                </a:cxn>
                <a:cxn ang="0">
                  <a:pos x="T4" y="T5"/>
                </a:cxn>
                <a:cxn ang="0">
                  <a:pos x="T6" y="T7"/>
                </a:cxn>
                <a:cxn ang="0">
                  <a:pos x="T8" y="T9"/>
                </a:cxn>
                <a:cxn ang="0">
                  <a:pos x="T10" y="T11"/>
                </a:cxn>
                <a:cxn ang="0">
                  <a:pos x="T12" y="T13"/>
                </a:cxn>
              </a:cxnLst>
              <a:rect l="0" t="0" r="r" b="b"/>
              <a:pathLst>
                <a:path w="64" h="824">
                  <a:moveTo>
                    <a:pt x="64" y="792"/>
                  </a:moveTo>
                  <a:cubicBezTo>
                    <a:pt x="64" y="810"/>
                    <a:pt x="50" y="824"/>
                    <a:pt x="32" y="824"/>
                  </a:cubicBezTo>
                  <a:cubicBezTo>
                    <a:pt x="15" y="824"/>
                    <a:pt x="0" y="810"/>
                    <a:pt x="0" y="792"/>
                  </a:cubicBezTo>
                  <a:cubicBezTo>
                    <a:pt x="0" y="32"/>
                    <a:pt x="0" y="32"/>
                    <a:pt x="0" y="32"/>
                  </a:cubicBezTo>
                  <a:cubicBezTo>
                    <a:pt x="0" y="15"/>
                    <a:pt x="15" y="0"/>
                    <a:pt x="32" y="0"/>
                  </a:cubicBezTo>
                  <a:cubicBezTo>
                    <a:pt x="50" y="0"/>
                    <a:pt x="64" y="15"/>
                    <a:pt x="64" y="32"/>
                  </a:cubicBezTo>
                  <a:lnTo>
                    <a:pt x="64" y="792"/>
                  </a:lnTo>
                  <a:close/>
                </a:path>
              </a:pathLst>
            </a:cu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73"/>
            <p:cNvSpPr>
              <a:spLocks/>
            </p:cNvSpPr>
            <p:nvPr/>
          </p:nvSpPr>
          <p:spPr bwMode="auto">
            <a:xfrm>
              <a:off x="3622" y="1731"/>
              <a:ext cx="790" cy="1450"/>
            </a:xfrm>
            <a:custGeom>
              <a:avLst/>
              <a:gdLst>
                <a:gd name="T0" fmla="*/ 0 w 334"/>
                <a:gd name="T1" fmla="*/ 613 h 613"/>
                <a:gd name="T2" fmla="*/ 0 w 334"/>
                <a:gd name="T3" fmla="*/ 48 h 613"/>
                <a:gd name="T4" fmla="*/ 45 w 334"/>
                <a:gd name="T5" fmla="*/ 0 h 613"/>
                <a:gd name="T6" fmla="*/ 289 w 334"/>
                <a:gd name="T7" fmla="*/ 0 h 613"/>
                <a:gd name="T8" fmla="*/ 334 w 334"/>
                <a:gd name="T9" fmla="*/ 48 h 613"/>
                <a:gd name="T10" fmla="*/ 334 w 334"/>
                <a:gd name="T11" fmla="*/ 613 h 613"/>
                <a:gd name="T12" fmla="*/ 0 w 334"/>
                <a:gd name="T13" fmla="*/ 613 h 613"/>
              </a:gdLst>
              <a:ahLst/>
              <a:cxnLst>
                <a:cxn ang="0">
                  <a:pos x="T0" y="T1"/>
                </a:cxn>
                <a:cxn ang="0">
                  <a:pos x="T2" y="T3"/>
                </a:cxn>
                <a:cxn ang="0">
                  <a:pos x="T4" y="T5"/>
                </a:cxn>
                <a:cxn ang="0">
                  <a:pos x="T6" y="T7"/>
                </a:cxn>
                <a:cxn ang="0">
                  <a:pos x="T8" y="T9"/>
                </a:cxn>
                <a:cxn ang="0">
                  <a:pos x="T10" y="T11"/>
                </a:cxn>
                <a:cxn ang="0">
                  <a:pos x="T12" y="T13"/>
                </a:cxn>
              </a:cxnLst>
              <a:rect l="0" t="0" r="r" b="b"/>
              <a:pathLst>
                <a:path w="334" h="613">
                  <a:moveTo>
                    <a:pt x="0" y="613"/>
                  </a:moveTo>
                  <a:cubicBezTo>
                    <a:pt x="0" y="48"/>
                    <a:pt x="0" y="48"/>
                    <a:pt x="0" y="48"/>
                  </a:cubicBezTo>
                  <a:cubicBezTo>
                    <a:pt x="0" y="21"/>
                    <a:pt x="20" y="0"/>
                    <a:pt x="45" y="0"/>
                  </a:cubicBezTo>
                  <a:cubicBezTo>
                    <a:pt x="289" y="0"/>
                    <a:pt x="289" y="0"/>
                    <a:pt x="289" y="0"/>
                  </a:cubicBezTo>
                  <a:cubicBezTo>
                    <a:pt x="314" y="0"/>
                    <a:pt x="334" y="21"/>
                    <a:pt x="334" y="48"/>
                  </a:cubicBezTo>
                  <a:cubicBezTo>
                    <a:pt x="334" y="613"/>
                    <a:pt x="334" y="613"/>
                    <a:pt x="334" y="613"/>
                  </a:cubicBezTo>
                  <a:lnTo>
                    <a:pt x="0" y="61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74"/>
            <p:cNvSpPr>
              <a:spLocks/>
            </p:cNvSpPr>
            <p:nvPr/>
          </p:nvSpPr>
          <p:spPr bwMode="auto">
            <a:xfrm>
              <a:off x="3397" y="2845"/>
              <a:ext cx="102" cy="87"/>
            </a:xfrm>
            <a:custGeom>
              <a:avLst/>
              <a:gdLst>
                <a:gd name="T0" fmla="*/ 37 w 43"/>
                <a:gd name="T1" fmla="*/ 16 h 37"/>
                <a:gd name="T2" fmla="*/ 40 w 43"/>
                <a:gd name="T3" fmla="*/ 31 h 37"/>
                <a:gd name="T4" fmla="*/ 25 w 43"/>
                <a:gd name="T5" fmla="*/ 34 h 37"/>
                <a:gd name="T6" fmla="*/ 7 w 43"/>
                <a:gd name="T7" fmla="*/ 22 h 37"/>
                <a:gd name="T8" fmla="*/ 4 w 43"/>
                <a:gd name="T9" fmla="*/ 7 h 37"/>
                <a:gd name="T10" fmla="*/ 19 w 43"/>
                <a:gd name="T11" fmla="*/ 4 h 37"/>
                <a:gd name="T12" fmla="*/ 37 w 43"/>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37" y="16"/>
                  </a:moveTo>
                  <a:cubicBezTo>
                    <a:pt x="42" y="19"/>
                    <a:pt x="43" y="26"/>
                    <a:pt x="40" y="31"/>
                  </a:cubicBezTo>
                  <a:cubicBezTo>
                    <a:pt x="37" y="36"/>
                    <a:pt x="30" y="37"/>
                    <a:pt x="25" y="34"/>
                  </a:cubicBezTo>
                  <a:cubicBezTo>
                    <a:pt x="7" y="22"/>
                    <a:pt x="7" y="22"/>
                    <a:pt x="7" y="22"/>
                  </a:cubicBezTo>
                  <a:cubicBezTo>
                    <a:pt x="2" y="19"/>
                    <a:pt x="0" y="12"/>
                    <a:pt x="4" y="7"/>
                  </a:cubicBezTo>
                  <a:cubicBezTo>
                    <a:pt x="7" y="2"/>
                    <a:pt x="14" y="0"/>
                    <a:pt x="19" y="4"/>
                  </a:cubicBezTo>
                  <a:lnTo>
                    <a:pt x="37" y="16"/>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75"/>
            <p:cNvSpPr>
              <a:spLocks/>
            </p:cNvSpPr>
            <p:nvPr/>
          </p:nvSpPr>
          <p:spPr bwMode="auto">
            <a:xfrm>
              <a:off x="3452" y="2875"/>
              <a:ext cx="307" cy="112"/>
            </a:xfrm>
            <a:custGeom>
              <a:avLst/>
              <a:gdLst>
                <a:gd name="T0" fmla="*/ 0 w 130"/>
                <a:gd name="T1" fmla="*/ 23 h 47"/>
                <a:gd name="T2" fmla="*/ 23 w 130"/>
                <a:gd name="T3" fmla="*/ 47 h 47"/>
                <a:gd name="T4" fmla="*/ 106 w 130"/>
                <a:gd name="T5" fmla="*/ 47 h 47"/>
                <a:gd name="T6" fmla="*/ 130 w 130"/>
                <a:gd name="T7" fmla="*/ 23 h 47"/>
                <a:gd name="T8" fmla="*/ 106 w 130"/>
                <a:gd name="T9" fmla="*/ 0 h 47"/>
                <a:gd name="T10" fmla="*/ 23 w 130"/>
                <a:gd name="T11" fmla="*/ 0 h 47"/>
                <a:gd name="T12" fmla="*/ 0 w 130"/>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0" h="47">
                  <a:moveTo>
                    <a:pt x="0" y="23"/>
                  </a:moveTo>
                  <a:cubicBezTo>
                    <a:pt x="0" y="36"/>
                    <a:pt x="10" y="47"/>
                    <a:pt x="23" y="47"/>
                  </a:cubicBezTo>
                  <a:cubicBezTo>
                    <a:pt x="106" y="47"/>
                    <a:pt x="106" y="47"/>
                    <a:pt x="106" y="47"/>
                  </a:cubicBezTo>
                  <a:cubicBezTo>
                    <a:pt x="119" y="47"/>
                    <a:pt x="130" y="36"/>
                    <a:pt x="130" y="23"/>
                  </a:cubicBezTo>
                  <a:cubicBezTo>
                    <a:pt x="130" y="11"/>
                    <a:pt x="119" y="0"/>
                    <a:pt x="106" y="0"/>
                  </a:cubicBezTo>
                  <a:cubicBezTo>
                    <a:pt x="23" y="0"/>
                    <a:pt x="23" y="0"/>
                    <a:pt x="23" y="0"/>
                  </a:cubicBezTo>
                  <a:cubicBezTo>
                    <a:pt x="10" y="0"/>
                    <a:pt x="0" y="11"/>
                    <a:pt x="0" y="23"/>
                  </a:cubicBez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76"/>
            <p:cNvSpPr>
              <a:spLocks/>
            </p:cNvSpPr>
            <p:nvPr/>
          </p:nvSpPr>
          <p:spPr bwMode="auto">
            <a:xfrm>
              <a:off x="4216" y="2875"/>
              <a:ext cx="307" cy="112"/>
            </a:xfrm>
            <a:custGeom>
              <a:avLst/>
              <a:gdLst>
                <a:gd name="T0" fmla="*/ 130 w 130"/>
                <a:gd name="T1" fmla="*/ 23 h 47"/>
                <a:gd name="T2" fmla="*/ 107 w 130"/>
                <a:gd name="T3" fmla="*/ 47 h 47"/>
                <a:gd name="T4" fmla="*/ 24 w 130"/>
                <a:gd name="T5" fmla="*/ 47 h 47"/>
                <a:gd name="T6" fmla="*/ 0 w 130"/>
                <a:gd name="T7" fmla="*/ 23 h 47"/>
                <a:gd name="T8" fmla="*/ 24 w 130"/>
                <a:gd name="T9" fmla="*/ 0 h 47"/>
                <a:gd name="T10" fmla="*/ 107 w 130"/>
                <a:gd name="T11" fmla="*/ 0 h 47"/>
                <a:gd name="T12" fmla="*/ 130 w 130"/>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0" h="47">
                  <a:moveTo>
                    <a:pt x="130" y="23"/>
                  </a:moveTo>
                  <a:cubicBezTo>
                    <a:pt x="130" y="36"/>
                    <a:pt x="119" y="47"/>
                    <a:pt x="107" y="47"/>
                  </a:cubicBezTo>
                  <a:cubicBezTo>
                    <a:pt x="24" y="47"/>
                    <a:pt x="24" y="47"/>
                    <a:pt x="24" y="47"/>
                  </a:cubicBezTo>
                  <a:cubicBezTo>
                    <a:pt x="11" y="47"/>
                    <a:pt x="0" y="36"/>
                    <a:pt x="0" y="23"/>
                  </a:cubicBezTo>
                  <a:cubicBezTo>
                    <a:pt x="0" y="11"/>
                    <a:pt x="11" y="0"/>
                    <a:pt x="24" y="0"/>
                  </a:cubicBezTo>
                  <a:cubicBezTo>
                    <a:pt x="107" y="0"/>
                    <a:pt x="107" y="0"/>
                    <a:pt x="107" y="0"/>
                  </a:cubicBezTo>
                  <a:cubicBezTo>
                    <a:pt x="119" y="0"/>
                    <a:pt x="130" y="11"/>
                    <a:pt x="130" y="23"/>
                  </a:cubicBez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77"/>
            <p:cNvSpPr>
              <a:spLocks/>
            </p:cNvSpPr>
            <p:nvPr/>
          </p:nvSpPr>
          <p:spPr bwMode="auto">
            <a:xfrm>
              <a:off x="3847" y="1690"/>
              <a:ext cx="217" cy="145"/>
            </a:xfrm>
            <a:custGeom>
              <a:avLst/>
              <a:gdLst>
                <a:gd name="T0" fmla="*/ 16 w 92"/>
                <a:gd name="T1" fmla="*/ 61 h 61"/>
                <a:gd name="T2" fmla="*/ 0 w 92"/>
                <a:gd name="T3" fmla="*/ 45 h 61"/>
                <a:gd name="T4" fmla="*/ 0 w 92"/>
                <a:gd name="T5" fmla="*/ 16 h 61"/>
                <a:gd name="T6" fmla="*/ 16 w 92"/>
                <a:gd name="T7" fmla="*/ 0 h 61"/>
                <a:gd name="T8" fmla="*/ 76 w 92"/>
                <a:gd name="T9" fmla="*/ 0 h 61"/>
                <a:gd name="T10" fmla="*/ 92 w 92"/>
                <a:gd name="T11" fmla="*/ 16 h 61"/>
                <a:gd name="T12" fmla="*/ 92 w 92"/>
                <a:gd name="T13" fmla="*/ 45 h 61"/>
                <a:gd name="T14" fmla="*/ 76 w 92"/>
                <a:gd name="T15" fmla="*/ 61 h 61"/>
                <a:gd name="T16" fmla="*/ 16 w 92"/>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1">
                  <a:moveTo>
                    <a:pt x="16" y="61"/>
                  </a:moveTo>
                  <a:cubicBezTo>
                    <a:pt x="7" y="61"/>
                    <a:pt x="0" y="54"/>
                    <a:pt x="0" y="45"/>
                  </a:cubicBezTo>
                  <a:cubicBezTo>
                    <a:pt x="0" y="16"/>
                    <a:pt x="0" y="16"/>
                    <a:pt x="0" y="16"/>
                  </a:cubicBezTo>
                  <a:cubicBezTo>
                    <a:pt x="0" y="7"/>
                    <a:pt x="7" y="0"/>
                    <a:pt x="16" y="0"/>
                  </a:cubicBezTo>
                  <a:cubicBezTo>
                    <a:pt x="76" y="0"/>
                    <a:pt x="76" y="0"/>
                    <a:pt x="76" y="0"/>
                  </a:cubicBezTo>
                  <a:cubicBezTo>
                    <a:pt x="85" y="0"/>
                    <a:pt x="92" y="7"/>
                    <a:pt x="92" y="16"/>
                  </a:cubicBezTo>
                  <a:cubicBezTo>
                    <a:pt x="92" y="45"/>
                    <a:pt x="92" y="45"/>
                    <a:pt x="92" y="45"/>
                  </a:cubicBezTo>
                  <a:cubicBezTo>
                    <a:pt x="92" y="54"/>
                    <a:pt x="85" y="61"/>
                    <a:pt x="76" y="61"/>
                  </a:cubicBezTo>
                  <a:lnTo>
                    <a:pt x="16" y="61"/>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78"/>
            <p:cNvSpPr>
              <a:spLocks/>
            </p:cNvSpPr>
            <p:nvPr/>
          </p:nvSpPr>
          <p:spPr bwMode="auto">
            <a:xfrm>
              <a:off x="4251" y="2052"/>
              <a:ext cx="218" cy="734"/>
            </a:xfrm>
            <a:custGeom>
              <a:avLst/>
              <a:gdLst>
                <a:gd name="T0" fmla="*/ 92 w 92"/>
                <a:gd name="T1" fmla="*/ 0 h 310"/>
                <a:gd name="T2" fmla="*/ 92 w 92"/>
                <a:gd name="T3" fmla="*/ 277 h 310"/>
                <a:gd name="T4" fmla="*/ 58 w 92"/>
                <a:gd name="T5" fmla="*/ 310 h 310"/>
                <a:gd name="T6" fmla="*/ 33 w 92"/>
                <a:gd name="T7" fmla="*/ 310 h 310"/>
                <a:gd name="T8" fmla="*/ 0 w 92"/>
                <a:gd name="T9" fmla="*/ 277 h 310"/>
                <a:gd name="T10" fmla="*/ 0 w 92"/>
                <a:gd name="T11" fmla="*/ 0 h 310"/>
                <a:gd name="T12" fmla="*/ 92 w 92"/>
                <a:gd name="T13" fmla="*/ 0 h 310"/>
              </a:gdLst>
              <a:ahLst/>
              <a:cxnLst>
                <a:cxn ang="0">
                  <a:pos x="T0" y="T1"/>
                </a:cxn>
                <a:cxn ang="0">
                  <a:pos x="T2" y="T3"/>
                </a:cxn>
                <a:cxn ang="0">
                  <a:pos x="T4" y="T5"/>
                </a:cxn>
                <a:cxn ang="0">
                  <a:pos x="T6" y="T7"/>
                </a:cxn>
                <a:cxn ang="0">
                  <a:pos x="T8" y="T9"/>
                </a:cxn>
                <a:cxn ang="0">
                  <a:pos x="T10" y="T11"/>
                </a:cxn>
                <a:cxn ang="0">
                  <a:pos x="T12" y="T13"/>
                </a:cxn>
              </a:cxnLst>
              <a:rect l="0" t="0" r="r" b="b"/>
              <a:pathLst>
                <a:path w="92" h="310">
                  <a:moveTo>
                    <a:pt x="92" y="0"/>
                  </a:moveTo>
                  <a:cubicBezTo>
                    <a:pt x="92" y="277"/>
                    <a:pt x="92" y="277"/>
                    <a:pt x="92" y="277"/>
                  </a:cubicBezTo>
                  <a:cubicBezTo>
                    <a:pt x="92" y="295"/>
                    <a:pt x="77" y="310"/>
                    <a:pt x="58" y="310"/>
                  </a:cubicBezTo>
                  <a:cubicBezTo>
                    <a:pt x="33" y="310"/>
                    <a:pt x="33" y="310"/>
                    <a:pt x="33" y="310"/>
                  </a:cubicBezTo>
                  <a:cubicBezTo>
                    <a:pt x="15" y="310"/>
                    <a:pt x="0" y="295"/>
                    <a:pt x="0" y="277"/>
                  </a:cubicBezTo>
                  <a:cubicBezTo>
                    <a:pt x="0" y="0"/>
                    <a:pt x="0" y="0"/>
                    <a:pt x="0" y="0"/>
                  </a:cubicBezTo>
                  <a:lnTo>
                    <a:pt x="92" y="0"/>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79"/>
            <p:cNvSpPr>
              <a:spLocks noChangeArrowheads="1"/>
            </p:cNvSpPr>
            <p:nvPr/>
          </p:nvSpPr>
          <p:spPr bwMode="auto">
            <a:xfrm>
              <a:off x="3993" y="4174"/>
              <a:ext cx="216" cy="215"/>
            </a:xfrm>
            <a:prstGeom prst="ellipse">
              <a:avLst/>
            </a:pr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0"/>
            <p:cNvSpPr>
              <a:spLocks/>
            </p:cNvSpPr>
            <p:nvPr/>
          </p:nvSpPr>
          <p:spPr bwMode="auto">
            <a:xfrm>
              <a:off x="3982" y="4943"/>
              <a:ext cx="241" cy="151"/>
            </a:xfrm>
            <a:custGeom>
              <a:avLst/>
              <a:gdLst>
                <a:gd name="T0" fmla="*/ 102 w 102"/>
                <a:gd name="T1" fmla="*/ 32 h 64"/>
                <a:gd name="T2" fmla="*/ 70 w 102"/>
                <a:gd name="T3" fmla="*/ 64 h 64"/>
                <a:gd name="T4" fmla="*/ 32 w 102"/>
                <a:gd name="T5" fmla="*/ 64 h 64"/>
                <a:gd name="T6" fmla="*/ 0 w 102"/>
                <a:gd name="T7" fmla="*/ 32 h 64"/>
                <a:gd name="T8" fmla="*/ 32 w 102"/>
                <a:gd name="T9" fmla="*/ 0 h 64"/>
                <a:gd name="T10" fmla="*/ 70 w 102"/>
                <a:gd name="T11" fmla="*/ 0 h 64"/>
                <a:gd name="T12" fmla="*/ 102 w 102"/>
                <a:gd name="T13" fmla="*/ 32 h 64"/>
              </a:gdLst>
              <a:ahLst/>
              <a:cxnLst>
                <a:cxn ang="0">
                  <a:pos x="T0" y="T1"/>
                </a:cxn>
                <a:cxn ang="0">
                  <a:pos x="T2" y="T3"/>
                </a:cxn>
                <a:cxn ang="0">
                  <a:pos x="T4" y="T5"/>
                </a:cxn>
                <a:cxn ang="0">
                  <a:pos x="T6" y="T7"/>
                </a:cxn>
                <a:cxn ang="0">
                  <a:pos x="T8" y="T9"/>
                </a:cxn>
                <a:cxn ang="0">
                  <a:pos x="T10" y="T11"/>
                </a:cxn>
                <a:cxn ang="0">
                  <a:pos x="T12" y="T13"/>
                </a:cxn>
              </a:cxnLst>
              <a:rect l="0" t="0" r="r" b="b"/>
              <a:pathLst>
                <a:path w="102" h="64">
                  <a:moveTo>
                    <a:pt x="102" y="32"/>
                  </a:moveTo>
                  <a:cubicBezTo>
                    <a:pt x="102" y="50"/>
                    <a:pt x="88" y="64"/>
                    <a:pt x="70" y="64"/>
                  </a:cubicBezTo>
                  <a:cubicBezTo>
                    <a:pt x="32" y="64"/>
                    <a:pt x="32" y="64"/>
                    <a:pt x="32" y="64"/>
                  </a:cubicBezTo>
                  <a:cubicBezTo>
                    <a:pt x="15" y="64"/>
                    <a:pt x="0" y="50"/>
                    <a:pt x="0" y="32"/>
                  </a:cubicBezTo>
                  <a:cubicBezTo>
                    <a:pt x="0" y="15"/>
                    <a:pt x="15" y="0"/>
                    <a:pt x="32" y="0"/>
                  </a:cubicBezTo>
                  <a:cubicBezTo>
                    <a:pt x="70" y="0"/>
                    <a:pt x="70" y="0"/>
                    <a:pt x="70" y="0"/>
                  </a:cubicBezTo>
                  <a:cubicBezTo>
                    <a:pt x="88" y="0"/>
                    <a:pt x="102" y="15"/>
                    <a:pt x="102" y="3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81"/>
            <p:cNvSpPr>
              <a:spLocks/>
            </p:cNvSpPr>
            <p:nvPr/>
          </p:nvSpPr>
          <p:spPr bwMode="auto">
            <a:xfrm>
              <a:off x="3785" y="5071"/>
              <a:ext cx="447" cy="238"/>
            </a:xfrm>
            <a:custGeom>
              <a:avLst/>
              <a:gdLst>
                <a:gd name="T0" fmla="*/ 189 w 189"/>
                <a:gd name="T1" fmla="*/ 53 h 101"/>
                <a:gd name="T2" fmla="*/ 141 w 189"/>
                <a:gd name="T3" fmla="*/ 101 h 101"/>
                <a:gd name="T4" fmla="*/ 48 w 189"/>
                <a:gd name="T5" fmla="*/ 101 h 101"/>
                <a:gd name="T6" fmla="*/ 0 w 189"/>
                <a:gd name="T7" fmla="*/ 53 h 101"/>
                <a:gd name="T8" fmla="*/ 0 w 189"/>
                <a:gd name="T9" fmla="*/ 48 h 101"/>
                <a:gd name="T10" fmla="*/ 48 w 189"/>
                <a:gd name="T11" fmla="*/ 0 h 101"/>
                <a:gd name="T12" fmla="*/ 141 w 189"/>
                <a:gd name="T13" fmla="*/ 0 h 101"/>
                <a:gd name="T14" fmla="*/ 189 w 189"/>
                <a:gd name="T15" fmla="*/ 48 h 101"/>
                <a:gd name="T16" fmla="*/ 189 w 189"/>
                <a:gd name="T17" fmla="*/ 5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1">
                  <a:moveTo>
                    <a:pt x="189" y="53"/>
                  </a:moveTo>
                  <a:cubicBezTo>
                    <a:pt x="189" y="79"/>
                    <a:pt x="168" y="101"/>
                    <a:pt x="141" y="101"/>
                  </a:cubicBezTo>
                  <a:cubicBezTo>
                    <a:pt x="48" y="101"/>
                    <a:pt x="48" y="101"/>
                    <a:pt x="48" y="101"/>
                  </a:cubicBezTo>
                  <a:cubicBezTo>
                    <a:pt x="22" y="101"/>
                    <a:pt x="0" y="79"/>
                    <a:pt x="0" y="53"/>
                  </a:cubicBezTo>
                  <a:cubicBezTo>
                    <a:pt x="0" y="48"/>
                    <a:pt x="0" y="48"/>
                    <a:pt x="0" y="48"/>
                  </a:cubicBezTo>
                  <a:cubicBezTo>
                    <a:pt x="0" y="21"/>
                    <a:pt x="22" y="0"/>
                    <a:pt x="48" y="0"/>
                  </a:cubicBezTo>
                  <a:cubicBezTo>
                    <a:pt x="141" y="0"/>
                    <a:pt x="141" y="0"/>
                    <a:pt x="141" y="0"/>
                  </a:cubicBezTo>
                  <a:cubicBezTo>
                    <a:pt x="168" y="0"/>
                    <a:pt x="189" y="21"/>
                    <a:pt x="189" y="48"/>
                  </a:cubicBezTo>
                  <a:lnTo>
                    <a:pt x="189" y="53"/>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82"/>
            <p:cNvSpPr>
              <a:spLocks/>
            </p:cNvSpPr>
            <p:nvPr/>
          </p:nvSpPr>
          <p:spPr bwMode="auto">
            <a:xfrm>
              <a:off x="3719" y="5033"/>
              <a:ext cx="255" cy="286"/>
            </a:xfrm>
            <a:custGeom>
              <a:avLst/>
              <a:gdLst>
                <a:gd name="T0" fmla="*/ 108 w 108"/>
                <a:gd name="T1" fmla="*/ 73 h 121"/>
                <a:gd name="T2" fmla="*/ 60 w 108"/>
                <a:gd name="T3" fmla="*/ 121 h 121"/>
                <a:gd name="T4" fmla="*/ 48 w 108"/>
                <a:gd name="T5" fmla="*/ 121 h 121"/>
                <a:gd name="T6" fmla="*/ 0 w 108"/>
                <a:gd name="T7" fmla="*/ 73 h 121"/>
                <a:gd name="T8" fmla="*/ 0 w 108"/>
                <a:gd name="T9" fmla="*/ 48 h 121"/>
                <a:gd name="T10" fmla="*/ 48 w 108"/>
                <a:gd name="T11" fmla="*/ 0 h 121"/>
                <a:gd name="T12" fmla="*/ 60 w 108"/>
                <a:gd name="T13" fmla="*/ 0 h 121"/>
                <a:gd name="T14" fmla="*/ 108 w 108"/>
                <a:gd name="T15" fmla="*/ 48 h 121"/>
                <a:gd name="T16" fmla="*/ 108 w 108"/>
                <a:gd name="T17" fmla="*/ 7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1">
                  <a:moveTo>
                    <a:pt x="108" y="73"/>
                  </a:moveTo>
                  <a:cubicBezTo>
                    <a:pt x="108" y="99"/>
                    <a:pt x="87" y="121"/>
                    <a:pt x="60" y="121"/>
                  </a:cubicBezTo>
                  <a:cubicBezTo>
                    <a:pt x="48" y="121"/>
                    <a:pt x="48" y="121"/>
                    <a:pt x="48" y="121"/>
                  </a:cubicBezTo>
                  <a:cubicBezTo>
                    <a:pt x="22" y="121"/>
                    <a:pt x="0" y="99"/>
                    <a:pt x="0" y="73"/>
                  </a:cubicBezTo>
                  <a:cubicBezTo>
                    <a:pt x="0" y="48"/>
                    <a:pt x="0" y="48"/>
                    <a:pt x="0" y="48"/>
                  </a:cubicBezTo>
                  <a:cubicBezTo>
                    <a:pt x="0" y="21"/>
                    <a:pt x="22" y="0"/>
                    <a:pt x="48" y="0"/>
                  </a:cubicBezTo>
                  <a:cubicBezTo>
                    <a:pt x="60" y="0"/>
                    <a:pt x="60" y="0"/>
                    <a:pt x="60" y="0"/>
                  </a:cubicBezTo>
                  <a:cubicBezTo>
                    <a:pt x="87" y="0"/>
                    <a:pt x="108" y="21"/>
                    <a:pt x="108" y="48"/>
                  </a:cubicBezTo>
                  <a:lnTo>
                    <a:pt x="108" y="73"/>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83"/>
            <p:cNvSpPr>
              <a:spLocks/>
            </p:cNvSpPr>
            <p:nvPr/>
          </p:nvSpPr>
          <p:spPr bwMode="auto">
            <a:xfrm>
              <a:off x="4209" y="1650"/>
              <a:ext cx="312" cy="438"/>
            </a:xfrm>
            <a:custGeom>
              <a:avLst/>
              <a:gdLst>
                <a:gd name="T0" fmla="*/ 0 w 132"/>
                <a:gd name="T1" fmla="*/ 185 h 185"/>
                <a:gd name="T2" fmla="*/ 0 w 132"/>
                <a:gd name="T3" fmla="*/ 48 h 185"/>
                <a:gd name="T4" fmla="*/ 48 w 132"/>
                <a:gd name="T5" fmla="*/ 0 h 185"/>
                <a:gd name="T6" fmla="*/ 84 w 132"/>
                <a:gd name="T7" fmla="*/ 0 h 185"/>
                <a:gd name="T8" fmla="*/ 132 w 132"/>
                <a:gd name="T9" fmla="*/ 48 h 185"/>
                <a:gd name="T10" fmla="*/ 132 w 132"/>
                <a:gd name="T11" fmla="*/ 185 h 185"/>
                <a:gd name="T12" fmla="*/ 0 w 132"/>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32" h="185">
                  <a:moveTo>
                    <a:pt x="0" y="185"/>
                  </a:moveTo>
                  <a:cubicBezTo>
                    <a:pt x="0" y="48"/>
                    <a:pt x="0" y="48"/>
                    <a:pt x="0" y="48"/>
                  </a:cubicBezTo>
                  <a:cubicBezTo>
                    <a:pt x="0" y="22"/>
                    <a:pt x="22" y="0"/>
                    <a:pt x="48" y="0"/>
                  </a:cubicBezTo>
                  <a:cubicBezTo>
                    <a:pt x="84" y="0"/>
                    <a:pt x="84" y="0"/>
                    <a:pt x="84" y="0"/>
                  </a:cubicBezTo>
                  <a:cubicBezTo>
                    <a:pt x="111" y="0"/>
                    <a:pt x="132" y="22"/>
                    <a:pt x="132" y="48"/>
                  </a:cubicBezTo>
                  <a:cubicBezTo>
                    <a:pt x="132" y="185"/>
                    <a:pt x="132" y="185"/>
                    <a:pt x="132" y="185"/>
                  </a:cubicBezTo>
                  <a:lnTo>
                    <a:pt x="0" y="18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84"/>
            <p:cNvSpPr>
              <a:spLocks/>
            </p:cNvSpPr>
            <p:nvPr/>
          </p:nvSpPr>
          <p:spPr bwMode="auto">
            <a:xfrm>
              <a:off x="3480" y="2052"/>
              <a:ext cx="218" cy="734"/>
            </a:xfrm>
            <a:custGeom>
              <a:avLst/>
              <a:gdLst>
                <a:gd name="T0" fmla="*/ 92 w 92"/>
                <a:gd name="T1" fmla="*/ 0 h 310"/>
                <a:gd name="T2" fmla="*/ 92 w 92"/>
                <a:gd name="T3" fmla="*/ 277 h 310"/>
                <a:gd name="T4" fmla="*/ 58 w 92"/>
                <a:gd name="T5" fmla="*/ 310 h 310"/>
                <a:gd name="T6" fmla="*/ 33 w 92"/>
                <a:gd name="T7" fmla="*/ 310 h 310"/>
                <a:gd name="T8" fmla="*/ 0 w 92"/>
                <a:gd name="T9" fmla="*/ 277 h 310"/>
                <a:gd name="T10" fmla="*/ 0 w 92"/>
                <a:gd name="T11" fmla="*/ 0 h 310"/>
                <a:gd name="T12" fmla="*/ 92 w 92"/>
                <a:gd name="T13" fmla="*/ 0 h 310"/>
              </a:gdLst>
              <a:ahLst/>
              <a:cxnLst>
                <a:cxn ang="0">
                  <a:pos x="T0" y="T1"/>
                </a:cxn>
                <a:cxn ang="0">
                  <a:pos x="T2" y="T3"/>
                </a:cxn>
                <a:cxn ang="0">
                  <a:pos x="T4" y="T5"/>
                </a:cxn>
                <a:cxn ang="0">
                  <a:pos x="T6" y="T7"/>
                </a:cxn>
                <a:cxn ang="0">
                  <a:pos x="T8" y="T9"/>
                </a:cxn>
                <a:cxn ang="0">
                  <a:pos x="T10" y="T11"/>
                </a:cxn>
                <a:cxn ang="0">
                  <a:pos x="T12" y="T13"/>
                </a:cxn>
              </a:cxnLst>
              <a:rect l="0" t="0" r="r" b="b"/>
              <a:pathLst>
                <a:path w="92" h="310">
                  <a:moveTo>
                    <a:pt x="92" y="0"/>
                  </a:moveTo>
                  <a:cubicBezTo>
                    <a:pt x="92" y="277"/>
                    <a:pt x="92" y="277"/>
                    <a:pt x="92" y="277"/>
                  </a:cubicBezTo>
                  <a:cubicBezTo>
                    <a:pt x="92" y="295"/>
                    <a:pt x="77" y="310"/>
                    <a:pt x="58" y="310"/>
                  </a:cubicBezTo>
                  <a:cubicBezTo>
                    <a:pt x="33" y="310"/>
                    <a:pt x="33" y="310"/>
                    <a:pt x="33" y="310"/>
                  </a:cubicBezTo>
                  <a:cubicBezTo>
                    <a:pt x="15" y="310"/>
                    <a:pt x="0" y="295"/>
                    <a:pt x="0" y="277"/>
                  </a:cubicBezTo>
                  <a:cubicBezTo>
                    <a:pt x="0" y="0"/>
                    <a:pt x="0" y="0"/>
                    <a:pt x="0" y="0"/>
                  </a:cubicBezTo>
                  <a:lnTo>
                    <a:pt x="92" y="0"/>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85"/>
            <p:cNvSpPr>
              <a:spLocks/>
            </p:cNvSpPr>
            <p:nvPr/>
          </p:nvSpPr>
          <p:spPr bwMode="auto">
            <a:xfrm>
              <a:off x="3437" y="1650"/>
              <a:ext cx="313" cy="438"/>
            </a:xfrm>
            <a:custGeom>
              <a:avLst/>
              <a:gdLst>
                <a:gd name="T0" fmla="*/ 0 w 132"/>
                <a:gd name="T1" fmla="*/ 185 h 185"/>
                <a:gd name="T2" fmla="*/ 0 w 132"/>
                <a:gd name="T3" fmla="*/ 48 h 185"/>
                <a:gd name="T4" fmla="*/ 48 w 132"/>
                <a:gd name="T5" fmla="*/ 0 h 185"/>
                <a:gd name="T6" fmla="*/ 84 w 132"/>
                <a:gd name="T7" fmla="*/ 0 h 185"/>
                <a:gd name="T8" fmla="*/ 132 w 132"/>
                <a:gd name="T9" fmla="*/ 48 h 185"/>
                <a:gd name="T10" fmla="*/ 132 w 132"/>
                <a:gd name="T11" fmla="*/ 185 h 185"/>
                <a:gd name="T12" fmla="*/ 0 w 132"/>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32" h="185">
                  <a:moveTo>
                    <a:pt x="0" y="185"/>
                  </a:moveTo>
                  <a:cubicBezTo>
                    <a:pt x="0" y="48"/>
                    <a:pt x="0" y="48"/>
                    <a:pt x="0" y="48"/>
                  </a:cubicBezTo>
                  <a:cubicBezTo>
                    <a:pt x="0" y="22"/>
                    <a:pt x="22" y="0"/>
                    <a:pt x="48" y="0"/>
                  </a:cubicBezTo>
                  <a:cubicBezTo>
                    <a:pt x="84" y="0"/>
                    <a:pt x="84" y="0"/>
                    <a:pt x="84" y="0"/>
                  </a:cubicBezTo>
                  <a:cubicBezTo>
                    <a:pt x="111" y="0"/>
                    <a:pt x="132" y="22"/>
                    <a:pt x="132" y="48"/>
                  </a:cubicBezTo>
                  <a:cubicBezTo>
                    <a:pt x="132" y="185"/>
                    <a:pt x="132" y="185"/>
                    <a:pt x="132" y="185"/>
                  </a:cubicBezTo>
                  <a:lnTo>
                    <a:pt x="0" y="18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86"/>
            <p:cNvSpPr>
              <a:spLocks/>
            </p:cNvSpPr>
            <p:nvPr/>
          </p:nvSpPr>
          <p:spPr bwMode="auto">
            <a:xfrm>
              <a:off x="3698" y="5288"/>
              <a:ext cx="551" cy="81"/>
            </a:xfrm>
            <a:custGeom>
              <a:avLst/>
              <a:gdLst>
                <a:gd name="T0" fmla="*/ 233 w 233"/>
                <a:gd name="T1" fmla="*/ 17 h 34"/>
                <a:gd name="T2" fmla="*/ 216 w 233"/>
                <a:gd name="T3" fmla="*/ 34 h 34"/>
                <a:gd name="T4" fmla="*/ 17 w 233"/>
                <a:gd name="T5" fmla="*/ 34 h 34"/>
                <a:gd name="T6" fmla="*/ 0 w 233"/>
                <a:gd name="T7" fmla="*/ 17 h 34"/>
                <a:gd name="T8" fmla="*/ 17 w 233"/>
                <a:gd name="T9" fmla="*/ 0 h 34"/>
                <a:gd name="T10" fmla="*/ 216 w 233"/>
                <a:gd name="T11" fmla="*/ 0 h 34"/>
                <a:gd name="T12" fmla="*/ 233 w 233"/>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233" h="34">
                  <a:moveTo>
                    <a:pt x="233" y="17"/>
                  </a:moveTo>
                  <a:cubicBezTo>
                    <a:pt x="233" y="26"/>
                    <a:pt x="225" y="34"/>
                    <a:pt x="216" y="34"/>
                  </a:cubicBezTo>
                  <a:cubicBezTo>
                    <a:pt x="17" y="34"/>
                    <a:pt x="17" y="34"/>
                    <a:pt x="17" y="34"/>
                  </a:cubicBezTo>
                  <a:cubicBezTo>
                    <a:pt x="8" y="34"/>
                    <a:pt x="0" y="26"/>
                    <a:pt x="0" y="17"/>
                  </a:cubicBezTo>
                  <a:cubicBezTo>
                    <a:pt x="0" y="7"/>
                    <a:pt x="8" y="0"/>
                    <a:pt x="17" y="0"/>
                  </a:cubicBezTo>
                  <a:cubicBezTo>
                    <a:pt x="216" y="0"/>
                    <a:pt x="216" y="0"/>
                    <a:pt x="216" y="0"/>
                  </a:cubicBezTo>
                  <a:cubicBezTo>
                    <a:pt x="225" y="0"/>
                    <a:pt x="233" y="7"/>
                    <a:pt x="233"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87"/>
            <p:cNvSpPr>
              <a:spLocks/>
            </p:cNvSpPr>
            <p:nvPr/>
          </p:nvSpPr>
          <p:spPr bwMode="auto">
            <a:xfrm>
              <a:off x="3896" y="803"/>
              <a:ext cx="684" cy="828"/>
            </a:xfrm>
            <a:custGeom>
              <a:avLst/>
              <a:gdLst>
                <a:gd name="T0" fmla="*/ 274 w 289"/>
                <a:gd name="T1" fmla="*/ 213 h 350"/>
                <a:gd name="T2" fmla="*/ 128 w 289"/>
                <a:gd name="T3" fmla="*/ 350 h 350"/>
                <a:gd name="T4" fmla="*/ 0 w 289"/>
                <a:gd name="T5" fmla="*/ 222 h 350"/>
                <a:gd name="T6" fmla="*/ 132 w 289"/>
                <a:gd name="T7" fmla="*/ 0 h 350"/>
                <a:gd name="T8" fmla="*/ 274 w 289"/>
                <a:gd name="T9" fmla="*/ 213 h 350"/>
              </a:gdLst>
              <a:ahLst/>
              <a:cxnLst>
                <a:cxn ang="0">
                  <a:pos x="T0" y="T1"/>
                </a:cxn>
                <a:cxn ang="0">
                  <a:pos x="T2" y="T3"/>
                </a:cxn>
                <a:cxn ang="0">
                  <a:pos x="T4" y="T5"/>
                </a:cxn>
                <a:cxn ang="0">
                  <a:pos x="T6" y="T7"/>
                </a:cxn>
                <a:cxn ang="0">
                  <a:pos x="T8" y="T9"/>
                </a:cxn>
              </a:cxnLst>
              <a:rect l="0" t="0" r="r" b="b"/>
              <a:pathLst>
                <a:path w="289" h="350">
                  <a:moveTo>
                    <a:pt x="274" y="213"/>
                  </a:moveTo>
                  <a:cubicBezTo>
                    <a:pt x="265" y="283"/>
                    <a:pt x="198" y="350"/>
                    <a:pt x="128" y="350"/>
                  </a:cubicBezTo>
                  <a:cubicBezTo>
                    <a:pt x="57" y="350"/>
                    <a:pt x="0" y="293"/>
                    <a:pt x="0" y="222"/>
                  </a:cubicBezTo>
                  <a:cubicBezTo>
                    <a:pt x="0" y="152"/>
                    <a:pt x="61" y="0"/>
                    <a:pt x="132" y="0"/>
                  </a:cubicBezTo>
                  <a:cubicBezTo>
                    <a:pt x="202" y="0"/>
                    <a:pt x="289" y="102"/>
                    <a:pt x="274" y="213"/>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88"/>
            <p:cNvSpPr>
              <a:spLocks/>
            </p:cNvSpPr>
            <p:nvPr/>
          </p:nvSpPr>
          <p:spPr bwMode="auto">
            <a:xfrm>
              <a:off x="3364" y="1156"/>
              <a:ext cx="367" cy="520"/>
            </a:xfrm>
            <a:custGeom>
              <a:avLst/>
              <a:gdLst>
                <a:gd name="T0" fmla="*/ 32 w 155"/>
                <a:gd name="T1" fmla="*/ 47 h 220"/>
                <a:gd name="T2" fmla="*/ 74 w 155"/>
                <a:gd name="T3" fmla="*/ 166 h 220"/>
                <a:gd name="T4" fmla="*/ 155 w 155"/>
                <a:gd name="T5" fmla="*/ 145 h 220"/>
                <a:gd name="T6" fmla="*/ 119 w 155"/>
                <a:gd name="T7" fmla="*/ 64 h 220"/>
                <a:gd name="T8" fmla="*/ 32 w 155"/>
                <a:gd name="T9" fmla="*/ 47 h 220"/>
              </a:gdLst>
              <a:ahLst/>
              <a:cxnLst>
                <a:cxn ang="0">
                  <a:pos x="T0" y="T1"/>
                </a:cxn>
                <a:cxn ang="0">
                  <a:pos x="T2" y="T3"/>
                </a:cxn>
                <a:cxn ang="0">
                  <a:pos x="T4" y="T5"/>
                </a:cxn>
                <a:cxn ang="0">
                  <a:pos x="T6" y="T7"/>
                </a:cxn>
                <a:cxn ang="0">
                  <a:pos x="T8" y="T9"/>
                </a:cxn>
              </a:cxnLst>
              <a:rect l="0" t="0" r="r" b="b"/>
              <a:pathLst>
                <a:path w="155" h="220">
                  <a:moveTo>
                    <a:pt x="32" y="47"/>
                  </a:moveTo>
                  <a:cubicBezTo>
                    <a:pt x="32" y="47"/>
                    <a:pt x="0" y="113"/>
                    <a:pt x="74" y="166"/>
                  </a:cubicBezTo>
                  <a:cubicBezTo>
                    <a:pt x="148" y="220"/>
                    <a:pt x="155" y="145"/>
                    <a:pt x="155" y="145"/>
                  </a:cubicBezTo>
                  <a:cubicBezTo>
                    <a:pt x="119" y="64"/>
                    <a:pt x="119" y="64"/>
                    <a:pt x="119" y="64"/>
                  </a:cubicBezTo>
                  <a:cubicBezTo>
                    <a:pt x="119" y="64"/>
                    <a:pt x="80" y="0"/>
                    <a:pt x="32" y="47"/>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89"/>
            <p:cNvSpPr>
              <a:spLocks/>
            </p:cNvSpPr>
            <p:nvPr/>
          </p:nvSpPr>
          <p:spPr bwMode="auto">
            <a:xfrm>
              <a:off x="3369" y="853"/>
              <a:ext cx="435" cy="889"/>
            </a:xfrm>
            <a:custGeom>
              <a:avLst/>
              <a:gdLst>
                <a:gd name="T0" fmla="*/ 167 w 184"/>
                <a:gd name="T1" fmla="*/ 0 h 376"/>
                <a:gd name="T2" fmla="*/ 69 w 184"/>
                <a:gd name="T3" fmla="*/ 223 h 376"/>
                <a:gd name="T4" fmla="*/ 184 w 184"/>
                <a:gd name="T5" fmla="*/ 63 h 376"/>
                <a:gd name="T6" fmla="*/ 167 w 184"/>
                <a:gd name="T7" fmla="*/ 0 h 376"/>
              </a:gdLst>
              <a:ahLst/>
              <a:cxnLst>
                <a:cxn ang="0">
                  <a:pos x="T0" y="T1"/>
                </a:cxn>
                <a:cxn ang="0">
                  <a:pos x="T2" y="T3"/>
                </a:cxn>
                <a:cxn ang="0">
                  <a:pos x="T4" y="T5"/>
                </a:cxn>
                <a:cxn ang="0">
                  <a:pos x="T6" y="T7"/>
                </a:cxn>
              </a:cxnLst>
              <a:rect l="0" t="0" r="r" b="b"/>
              <a:pathLst>
                <a:path w="184" h="376">
                  <a:moveTo>
                    <a:pt x="167" y="0"/>
                  </a:moveTo>
                  <a:cubicBezTo>
                    <a:pt x="167" y="0"/>
                    <a:pt x="0" y="47"/>
                    <a:pt x="69" y="223"/>
                  </a:cubicBezTo>
                  <a:cubicBezTo>
                    <a:pt x="130" y="376"/>
                    <a:pt x="184" y="63"/>
                    <a:pt x="184" y="63"/>
                  </a:cubicBezTo>
                  <a:lnTo>
                    <a:pt x="167" y="0"/>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90"/>
            <p:cNvSpPr>
              <a:spLocks noChangeArrowheads="1"/>
            </p:cNvSpPr>
            <p:nvPr/>
          </p:nvSpPr>
          <p:spPr bwMode="auto">
            <a:xfrm>
              <a:off x="3551" y="893"/>
              <a:ext cx="847" cy="847"/>
            </a:xfrm>
            <a:prstGeom prst="ellipse">
              <a:avLst/>
            </a:pr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91"/>
            <p:cNvSpPr>
              <a:spLocks noChangeArrowheads="1"/>
            </p:cNvSpPr>
            <p:nvPr/>
          </p:nvSpPr>
          <p:spPr bwMode="auto">
            <a:xfrm>
              <a:off x="4296" y="1241"/>
              <a:ext cx="178" cy="177"/>
            </a:xfrm>
            <a:prstGeom prst="ellipse">
              <a:avLst/>
            </a:pr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92"/>
            <p:cNvSpPr>
              <a:spLocks/>
            </p:cNvSpPr>
            <p:nvPr/>
          </p:nvSpPr>
          <p:spPr bwMode="auto">
            <a:xfrm>
              <a:off x="3970" y="1525"/>
              <a:ext cx="61" cy="59"/>
            </a:xfrm>
            <a:custGeom>
              <a:avLst/>
              <a:gdLst>
                <a:gd name="T0" fmla="*/ 25 w 26"/>
                <a:gd name="T1" fmla="*/ 1 h 25"/>
                <a:gd name="T2" fmla="*/ 25 w 26"/>
                <a:gd name="T3" fmla="*/ 7 h 25"/>
                <a:gd name="T4" fmla="*/ 7 w 26"/>
                <a:gd name="T5" fmla="*/ 23 h 25"/>
                <a:gd name="T6" fmla="*/ 1 w 26"/>
                <a:gd name="T7" fmla="*/ 23 h 25"/>
                <a:gd name="T8" fmla="*/ 2 w 26"/>
                <a:gd name="T9" fmla="*/ 18 h 25"/>
                <a:gd name="T10" fmla="*/ 20 w 26"/>
                <a:gd name="T11" fmla="*/ 1 h 25"/>
                <a:gd name="T12" fmla="*/ 25 w 26"/>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5" y="1"/>
                  </a:moveTo>
                  <a:cubicBezTo>
                    <a:pt x="26" y="3"/>
                    <a:pt x="26" y="5"/>
                    <a:pt x="25" y="7"/>
                  </a:cubicBezTo>
                  <a:cubicBezTo>
                    <a:pt x="7" y="23"/>
                    <a:pt x="7" y="23"/>
                    <a:pt x="7" y="23"/>
                  </a:cubicBezTo>
                  <a:cubicBezTo>
                    <a:pt x="5" y="25"/>
                    <a:pt x="3" y="24"/>
                    <a:pt x="1" y="23"/>
                  </a:cubicBezTo>
                  <a:cubicBezTo>
                    <a:pt x="0" y="21"/>
                    <a:pt x="0" y="19"/>
                    <a:pt x="2" y="18"/>
                  </a:cubicBezTo>
                  <a:cubicBezTo>
                    <a:pt x="20" y="1"/>
                    <a:pt x="20" y="1"/>
                    <a:pt x="20" y="1"/>
                  </a:cubicBezTo>
                  <a:cubicBezTo>
                    <a:pt x="21" y="0"/>
                    <a:pt x="24" y="0"/>
                    <a:pt x="25" y="1"/>
                  </a:cubicBezTo>
                  <a:close/>
                </a:path>
              </a:pathLst>
            </a:custGeom>
            <a:solidFill>
              <a:srgbClr val="F2C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93"/>
            <p:cNvSpPr>
              <a:spLocks noChangeArrowheads="1"/>
            </p:cNvSpPr>
            <p:nvPr/>
          </p:nvSpPr>
          <p:spPr bwMode="auto">
            <a:xfrm>
              <a:off x="3802" y="1234"/>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94"/>
            <p:cNvSpPr>
              <a:spLocks noChangeArrowheads="1"/>
            </p:cNvSpPr>
            <p:nvPr/>
          </p:nvSpPr>
          <p:spPr bwMode="auto">
            <a:xfrm>
              <a:off x="3818" y="1269"/>
              <a:ext cx="33"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95"/>
            <p:cNvSpPr>
              <a:spLocks/>
            </p:cNvSpPr>
            <p:nvPr/>
          </p:nvSpPr>
          <p:spPr bwMode="auto">
            <a:xfrm>
              <a:off x="3915" y="1217"/>
              <a:ext cx="48" cy="244"/>
            </a:xfrm>
            <a:custGeom>
              <a:avLst/>
              <a:gdLst>
                <a:gd name="T0" fmla="*/ 20 w 20"/>
                <a:gd name="T1" fmla="*/ 93 h 103"/>
                <a:gd name="T2" fmla="*/ 10 w 20"/>
                <a:gd name="T3" fmla="*/ 103 h 103"/>
                <a:gd name="T4" fmla="*/ 0 w 20"/>
                <a:gd name="T5" fmla="*/ 93 h 103"/>
                <a:gd name="T6" fmla="*/ 0 w 20"/>
                <a:gd name="T7" fmla="*/ 10 h 103"/>
                <a:gd name="T8" fmla="*/ 10 w 20"/>
                <a:gd name="T9" fmla="*/ 0 h 103"/>
                <a:gd name="T10" fmla="*/ 20 w 20"/>
                <a:gd name="T11" fmla="*/ 10 h 103"/>
                <a:gd name="T12" fmla="*/ 20 w 20"/>
                <a:gd name="T13" fmla="*/ 93 h 103"/>
              </a:gdLst>
              <a:ahLst/>
              <a:cxnLst>
                <a:cxn ang="0">
                  <a:pos x="T0" y="T1"/>
                </a:cxn>
                <a:cxn ang="0">
                  <a:pos x="T2" y="T3"/>
                </a:cxn>
                <a:cxn ang="0">
                  <a:pos x="T4" y="T5"/>
                </a:cxn>
                <a:cxn ang="0">
                  <a:pos x="T6" y="T7"/>
                </a:cxn>
                <a:cxn ang="0">
                  <a:pos x="T8" y="T9"/>
                </a:cxn>
                <a:cxn ang="0">
                  <a:pos x="T10" y="T11"/>
                </a:cxn>
                <a:cxn ang="0">
                  <a:pos x="T12" y="T13"/>
                </a:cxn>
              </a:cxnLst>
              <a:rect l="0" t="0" r="r" b="b"/>
              <a:pathLst>
                <a:path w="20" h="103">
                  <a:moveTo>
                    <a:pt x="20" y="93"/>
                  </a:moveTo>
                  <a:cubicBezTo>
                    <a:pt x="20" y="99"/>
                    <a:pt x="16" y="103"/>
                    <a:pt x="10" y="103"/>
                  </a:cubicBezTo>
                  <a:cubicBezTo>
                    <a:pt x="5" y="103"/>
                    <a:pt x="0" y="99"/>
                    <a:pt x="0" y="93"/>
                  </a:cubicBezTo>
                  <a:cubicBezTo>
                    <a:pt x="0" y="10"/>
                    <a:pt x="0" y="10"/>
                    <a:pt x="0" y="10"/>
                  </a:cubicBezTo>
                  <a:cubicBezTo>
                    <a:pt x="0" y="5"/>
                    <a:pt x="5" y="0"/>
                    <a:pt x="10" y="0"/>
                  </a:cubicBezTo>
                  <a:cubicBezTo>
                    <a:pt x="16" y="0"/>
                    <a:pt x="20" y="5"/>
                    <a:pt x="20" y="10"/>
                  </a:cubicBezTo>
                  <a:lnTo>
                    <a:pt x="20" y="93"/>
                  </a:lnTo>
                  <a:close/>
                </a:path>
              </a:pathLst>
            </a:custGeom>
            <a:solidFill>
              <a:srgbClr val="F2C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96"/>
            <p:cNvSpPr>
              <a:spLocks/>
            </p:cNvSpPr>
            <p:nvPr/>
          </p:nvSpPr>
          <p:spPr bwMode="auto">
            <a:xfrm>
              <a:off x="3683" y="586"/>
              <a:ext cx="992" cy="714"/>
            </a:xfrm>
            <a:custGeom>
              <a:avLst/>
              <a:gdLst>
                <a:gd name="T0" fmla="*/ 0 w 419"/>
                <a:gd name="T1" fmla="*/ 132 h 302"/>
                <a:gd name="T2" fmla="*/ 232 w 419"/>
                <a:gd name="T3" fmla="*/ 274 h 302"/>
                <a:gd name="T4" fmla="*/ 318 w 419"/>
                <a:gd name="T5" fmla="*/ 194 h 302"/>
                <a:gd name="T6" fmla="*/ 175 w 419"/>
                <a:gd name="T7" fmla="*/ 80 h 302"/>
                <a:gd name="T8" fmla="*/ 0 w 419"/>
                <a:gd name="T9" fmla="*/ 132 h 302"/>
              </a:gdLst>
              <a:ahLst/>
              <a:cxnLst>
                <a:cxn ang="0">
                  <a:pos x="T0" y="T1"/>
                </a:cxn>
                <a:cxn ang="0">
                  <a:pos x="T2" y="T3"/>
                </a:cxn>
                <a:cxn ang="0">
                  <a:pos x="T4" y="T5"/>
                </a:cxn>
                <a:cxn ang="0">
                  <a:pos x="T6" y="T7"/>
                </a:cxn>
                <a:cxn ang="0">
                  <a:pos x="T8" y="T9"/>
                </a:cxn>
              </a:cxnLst>
              <a:rect l="0" t="0" r="r" b="b"/>
              <a:pathLst>
                <a:path w="419" h="302">
                  <a:moveTo>
                    <a:pt x="0" y="132"/>
                  </a:moveTo>
                  <a:cubicBezTo>
                    <a:pt x="0" y="132"/>
                    <a:pt x="45" y="246"/>
                    <a:pt x="232" y="274"/>
                  </a:cubicBezTo>
                  <a:cubicBezTo>
                    <a:pt x="419" y="302"/>
                    <a:pt x="318" y="194"/>
                    <a:pt x="318" y="194"/>
                  </a:cubicBezTo>
                  <a:cubicBezTo>
                    <a:pt x="175" y="80"/>
                    <a:pt x="175" y="80"/>
                    <a:pt x="175" y="80"/>
                  </a:cubicBezTo>
                  <a:cubicBezTo>
                    <a:pt x="175" y="80"/>
                    <a:pt x="43" y="0"/>
                    <a:pt x="0" y="132"/>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97"/>
            <p:cNvSpPr>
              <a:spLocks/>
            </p:cNvSpPr>
            <p:nvPr/>
          </p:nvSpPr>
          <p:spPr bwMode="auto">
            <a:xfrm>
              <a:off x="3965" y="600"/>
              <a:ext cx="345" cy="542"/>
            </a:xfrm>
            <a:custGeom>
              <a:avLst/>
              <a:gdLst>
                <a:gd name="T0" fmla="*/ 43 w 146"/>
                <a:gd name="T1" fmla="*/ 38 h 229"/>
                <a:gd name="T2" fmla="*/ 63 w 146"/>
                <a:gd name="T3" fmla="*/ 162 h 229"/>
                <a:gd name="T4" fmla="*/ 146 w 146"/>
                <a:gd name="T5" fmla="*/ 156 h 229"/>
                <a:gd name="T6" fmla="*/ 125 w 146"/>
                <a:gd name="T7" fmla="*/ 70 h 229"/>
                <a:gd name="T8" fmla="*/ 43 w 146"/>
                <a:gd name="T9" fmla="*/ 38 h 229"/>
              </a:gdLst>
              <a:ahLst/>
              <a:cxnLst>
                <a:cxn ang="0">
                  <a:pos x="T0" y="T1"/>
                </a:cxn>
                <a:cxn ang="0">
                  <a:pos x="T2" y="T3"/>
                </a:cxn>
                <a:cxn ang="0">
                  <a:pos x="T4" y="T5"/>
                </a:cxn>
                <a:cxn ang="0">
                  <a:pos x="T6" y="T7"/>
                </a:cxn>
                <a:cxn ang="0">
                  <a:pos x="T8" y="T9"/>
                </a:cxn>
              </a:cxnLst>
              <a:rect l="0" t="0" r="r" b="b"/>
              <a:pathLst>
                <a:path w="146" h="229">
                  <a:moveTo>
                    <a:pt x="43" y="38"/>
                  </a:moveTo>
                  <a:cubicBezTo>
                    <a:pt x="43" y="38"/>
                    <a:pt x="0" y="96"/>
                    <a:pt x="63" y="162"/>
                  </a:cubicBezTo>
                  <a:cubicBezTo>
                    <a:pt x="126" y="229"/>
                    <a:pt x="146" y="156"/>
                    <a:pt x="146" y="156"/>
                  </a:cubicBezTo>
                  <a:cubicBezTo>
                    <a:pt x="125" y="70"/>
                    <a:pt x="125" y="70"/>
                    <a:pt x="125" y="70"/>
                  </a:cubicBezTo>
                  <a:cubicBezTo>
                    <a:pt x="125" y="70"/>
                    <a:pt x="99" y="0"/>
                    <a:pt x="43" y="38"/>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98"/>
            <p:cNvSpPr>
              <a:spLocks/>
            </p:cNvSpPr>
            <p:nvPr/>
          </p:nvSpPr>
          <p:spPr bwMode="auto">
            <a:xfrm>
              <a:off x="4123" y="714"/>
              <a:ext cx="334" cy="456"/>
            </a:xfrm>
            <a:custGeom>
              <a:avLst/>
              <a:gdLst>
                <a:gd name="T0" fmla="*/ 75 w 141"/>
                <a:gd name="T1" fmla="*/ 0 h 193"/>
                <a:gd name="T2" fmla="*/ 2 w 141"/>
                <a:gd name="T3" fmla="*/ 102 h 193"/>
                <a:gd name="T4" fmla="*/ 65 w 141"/>
                <a:gd name="T5" fmla="*/ 156 h 193"/>
                <a:gd name="T6" fmla="*/ 111 w 141"/>
                <a:gd name="T7" fmla="*/ 80 h 193"/>
                <a:gd name="T8" fmla="*/ 75 w 141"/>
                <a:gd name="T9" fmla="*/ 0 h 193"/>
              </a:gdLst>
              <a:ahLst/>
              <a:cxnLst>
                <a:cxn ang="0">
                  <a:pos x="T0" y="T1"/>
                </a:cxn>
                <a:cxn ang="0">
                  <a:pos x="T2" y="T3"/>
                </a:cxn>
                <a:cxn ang="0">
                  <a:pos x="T4" y="T5"/>
                </a:cxn>
                <a:cxn ang="0">
                  <a:pos x="T6" y="T7"/>
                </a:cxn>
                <a:cxn ang="0">
                  <a:pos x="T8" y="T9"/>
                </a:cxn>
              </a:cxnLst>
              <a:rect l="0" t="0" r="r" b="b"/>
              <a:pathLst>
                <a:path w="141" h="193">
                  <a:moveTo>
                    <a:pt x="75" y="0"/>
                  </a:moveTo>
                  <a:cubicBezTo>
                    <a:pt x="75" y="0"/>
                    <a:pt x="3" y="11"/>
                    <a:pt x="2" y="102"/>
                  </a:cubicBezTo>
                  <a:cubicBezTo>
                    <a:pt x="0" y="193"/>
                    <a:pt x="65" y="156"/>
                    <a:pt x="65" y="156"/>
                  </a:cubicBezTo>
                  <a:cubicBezTo>
                    <a:pt x="111" y="80"/>
                    <a:pt x="111" y="80"/>
                    <a:pt x="111" y="80"/>
                  </a:cubicBezTo>
                  <a:cubicBezTo>
                    <a:pt x="111" y="80"/>
                    <a:pt x="141" y="12"/>
                    <a:pt x="75" y="0"/>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99"/>
            <p:cNvSpPr>
              <a:spLocks/>
            </p:cNvSpPr>
            <p:nvPr/>
          </p:nvSpPr>
          <p:spPr bwMode="auto">
            <a:xfrm>
              <a:off x="3785" y="1163"/>
              <a:ext cx="74" cy="14"/>
            </a:xfrm>
            <a:custGeom>
              <a:avLst/>
              <a:gdLst>
                <a:gd name="T0" fmla="*/ 31 w 31"/>
                <a:gd name="T1" fmla="*/ 3 h 6"/>
                <a:gd name="T2" fmla="*/ 28 w 31"/>
                <a:gd name="T3" fmla="*/ 6 h 6"/>
                <a:gd name="T4" fmla="*/ 4 w 31"/>
                <a:gd name="T5" fmla="*/ 6 h 6"/>
                <a:gd name="T6" fmla="*/ 0 w 31"/>
                <a:gd name="T7" fmla="*/ 3 h 6"/>
                <a:gd name="T8" fmla="*/ 4 w 31"/>
                <a:gd name="T9" fmla="*/ 0 h 6"/>
                <a:gd name="T10" fmla="*/ 28 w 31"/>
                <a:gd name="T11" fmla="*/ 0 h 6"/>
                <a:gd name="T12" fmla="*/ 31 w 31"/>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1" h="6">
                  <a:moveTo>
                    <a:pt x="31" y="3"/>
                  </a:moveTo>
                  <a:cubicBezTo>
                    <a:pt x="31" y="5"/>
                    <a:pt x="29" y="6"/>
                    <a:pt x="28" y="6"/>
                  </a:cubicBezTo>
                  <a:cubicBezTo>
                    <a:pt x="4" y="6"/>
                    <a:pt x="4" y="6"/>
                    <a:pt x="4" y="6"/>
                  </a:cubicBezTo>
                  <a:cubicBezTo>
                    <a:pt x="2" y="6"/>
                    <a:pt x="0" y="5"/>
                    <a:pt x="0" y="3"/>
                  </a:cubicBezTo>
                  <a:cubicBezTo>
                    <a:pt x="0" y="1"/>
                    <a:pt x="2" y="0"/>
                    <a:pt x="4" y="0"/>
                  </a:cubicBezTo>
                  <a:cubicBezTo>
                    <a:pt x="28" y="0"/>
                    <a:pt x="28" y="0"/>
                    <a:pt x="28" y="0"/>
                  </a:cubicBezTo>
                  <a:cubicBezTo>
                    <a:pt x="29" y="0"/>
                    <a:pt x="31" y="1"/>
                    <a:pt x="31" y="3"/>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100"/>
            <p:cNvSpPr>
              <a:spLocks noChangeArrowheads="1"/>
            </p:cNvSpPr>
            <p:nvPr/>
          </p:nvSpPr>
          <p:spPr bwMode="auto">
            <a:xfrm>
              <a:off x="4012" y="1234"/>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101"/>
            <p:cNvSpPr>
              <a:spLocks noChangeArrowheads="1"/>
            </p:cNvSpPr>
            <p:nvPr/>
          </p:nvSpPr>
          <p:spPr bwMode="auto">
            <a:xfrm>
              <a:off x="4026" y="1269"/>
              <a:ext cx="31"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02"/>
            <p:cNvSpPr>
              <a:spLocks/>
            </p:cNvSpPr>
            <p:nvPr/>
          </p:nvSpPr>
          <p:spPr bwMode="auto">
            <a:xfrm>
              <a:off x="4019" y="1163"/>
              <a:ext cx="71" cy="14"/>
            </a:xfrm>
            <a:custGeom>
              <a:avLst/>
              <a:gdLst>
                <a:gd name="T0" fmla="*/ 0 w 30"/>
                <a:gd name="T1" fmla="*/ 3 h 6"/>
                <a:gd name="T2" fmla="*/ 3 w 30"/>
                <a:gd name="T3" fmla="*/ 6 h 6"/>
                <a:gd name="T4" fmla="*/ 27 w 30"/>
                <a:gd name="T5" fmla="*/ 6 h 6"/>
                <a:gd name="T6" fmla="*/ 30 w 30"/>
                <a:gd name="T7" fmla="*/ 3 h 6"/>
                <a:gd name="T8" fmla="*/ 27 w 30"/>
                <a:gd name="T9" fmla="*/ 0 h 6"/>
                <a:gd name="T10" fmla="*/ 3 w 30"/>
                <a:gd name="T11" fmla="*/ 0 h 6"/>
                <a:gd name="T12" fmla="*/ 0 w 30"/>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0" y="3"/>
                  </a:moveTo>
                  <a:cubicBezTo>
                    <a:pt x="0" y="5"/>
                    <a:pt x="1" y="6"/>
                    <a:pt x="3" y="6"/>
                  </a:cubicBezTo>
                  <a:cubicBezTo>
                    <a:pt x="27" y="6"/>
                    <a:pt x="27" y="6"/>
                    <a:pt x="27" y="6"/>
                  </a:cubicBezTo>
                  <a:cubicBezTo>
                    <a:pt x="29" y="6"/>
                    <a:pt x="30" y="5"/>
                    <a:pt x="30" y="3"/>
                  </a:cubicBezTo>
                  <a:cubicBezTo>
                    <a:pt x="30" y="1"/>
                    <a:pt x="29" y="0"/>
                    <a:pt x="27" y="0"/>
                  </a:cubicBezTo>
                  <a:cubicBezTo>
                    <a:pt x="3" y="0"/>
                    <a:pt x="3" y="0"/>
                    <a:pt x="3" y="0"/>
                  </a:cubicBezTo>
                  <a:cubicBezTo>
                    <a:pt x="1" y="0"/>
                    <a:pt x="0" y="1"/>
                    <a:pt x="0" y="3"/>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103"/>
            <p:cNvSpPr>
              <a:spLocks/>
            </p:cNvSpPr>
            <p:nvPr/>
          </p:nvSpPr>
          <p:spPr bwMode="auto">
            <a:xfrm>
              <a:off x="3402" y="2159"/>
              <a:ext cx="1150" cy="662"/>
            </a:xfrm>
            <a:custGeom>
              <a:avLst/>
              <a:gdLst>
                <a:gd name="T0" fmla="*/ 486 w 486"/>
                <a:gd name="T1" fmla="*/ 232 h 280"/>
                <a:gd name="T2" fmla="*/ 444 w 486"/>
                <a:gd name="T3" fmla="*/ 280 h 280"/>
                <a:gd name="T4" fmla="*/ 42 w 486"/>
                <a:gd name="T5" fmla="*/ 280 h 280"/>
                <a:gd name="T6" fmla="*/ 0 w 486"/>
                <a:gd name="T7" fmla="*/ 232 h 280"/>
                <a:gd name="T8" fmla="*/ 0 w 486"/>
                <a:gd name="T9" fmla="*/ 48 h 280"/>
                <a:gd name="T10" fmla="*/ 42 w 486"/>
                <a:gd name="T11" fmla="*/ 0 h 280"/>
                <a:gd name="T12" fmla="*/ 444 w 486"/>
                <a:gd name="T13" fmla="*/ 0 h 280"/>
                <a:gd name="T14" fmla="*/ 486 w 486"/>
                <a:gd name="T15" fmla="*/ 48 h 280"/>
                <a:gd name="T16" fmla="*/ 486 w 486"/>
                <a:gd name="T17" fmla="*/ 23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280">
                  <a:moveTo>
                    <a:pt x="486" y="232"/>
                  </a:moveTo>
                  <a:cubicBezTo>
                    <a:pt x="486" y="259"/>
                    <a:pt x="467" y="280"/>
                    <a:pt x="444" y="280"/>
                  </a:cubicBezTo>
                  <a:cubicBezTo>
                    <a:pt x="42" y="280"/>
                    <a:pt x="42" y="280"/>
                    <a:pt x="42" y="280"/>
                  </a:cubicBezTo>
                  <a:cubicBezTo>
                    <a:pt x="19" y="280"/>
                    <a:pt x="0" y="259"/>
                    <a:pt x="0" y="232"/>
                  </a:cubicBezTo>
                  <a:cubicBezTo>
                    <a:pt x="0" y="48"/>
                    <a:pt x="0" y="48"/>
                    <a:pt x="0" y="48"/>
                  </a:cubicBezTo>
                  <a:cubicBezTo>
                    <a:pt x="0" y="21"/>
                    <a:pt x="19" y="0"/>
                    <a:pt x="42" y="0"/>
                  </a:cubicBezTo>
                  <a:cubicBezTo>
                    <a:pt x="444" y="0"/>
                    <a:pt x="444" y="0"/>
                    <a:pt x="444" y="0"/>
                  </a:cubicBezTo>
                  <a:cubicBezTo>
                    <a:pt x="467" y="0"/>
                    <a:pt x="486" y="21"/>
                    <a:pt x="486" y="48"/>
                  </a:cubicBezTo>
                  <a:lnTo>
                    <a:pt x="486"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04"/>
            <p:cNvSpPr>
              <a:spLocks/>
            </p:cNvSpPr>
            <p:nvPr/>
          </p:nvSpPr>
          <p:spPr bwMode="auto">
            <a:xfrm>
              <a:off x="3416" y="2816"/>
              <a:ext cx="1121" cy="76"/>
            </a:xfrm>
            <a:custGeom>
              <a:avLst/>
              <a:gdLst>
                <a:gd name="T0" fmla="*/ 474 w 474"/>
                <a:gd name="T1" fmla="*/ 16 h 32"/>
                <a:gd name="T2" fmla="*/ 458 w 474"/>
                <a:gd name="T3" fmla="*/ 32 h 32"/>
                <a:gd name="T4" fmla="*/ 16 w 474"/>
                <a:gd name="T5" fmla="*/ 32 h 32"/>
                <a:gd name="T6" fmla="*/ 0 w 474"/>
                <a:gd name="T7" fmla="*/ 16 h 32"/>
                <a:gd name="T8" fmla="*/ 16 w 474"/>
                <a:gd name="T9" fmla="*/ 0 h 32"/>
                <a:gd name="T10" fmla="*/ 458 w 474"/>
                <a:gd name="T11" fmla="*/ 0 h 32"/>
                <a:gd name="T12" fmla="*/ 474 w 474"/>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474" h="32">
                  <a:moveTo>
                    <a:pt x="474" y="16"/>
                  </a:moveTo>
                  <a:cubicBezTo>
                    <a:pt x="474" y="25"/>
                    <a:pt x="467" y="32"/>
                    <a:pt x="458" y="32"/>
                  </a:cubicBezTo>
                  <a:cubicBezTo>
                    <a:pt x="16" y="32"/>
                    <a:pt x="16" y="32"/>
                    <a:pt x="16" y="32"/>
                  </a:cubicBezTo>
                  <a:cubicBezTo>
                    <a:pt x="7" y="32"/>
                    <a:pt x="0" y="25"/>
                    <a:pt x="0" y="16"/>
                  </a:cubicBezTo>
                  <a:cubicBezTo>
                    <a:pt x="0" y="7"/>
                    <a:pt x="7" y="0"/>
                    <a:pt x="16" y="0"/>
                  </a:cubicBezTo>
                  <a:cubicBezTo>
                    <a:pt x="458" y="0"/>
                    <a:pt x="458" y="0"/>
                    <a:pt x="458" y="0"/>
                  </a:cubicBezTo>
                  <a:cubicBezTo>
                    <a:pt x="467" y="0"/>
                    <a:pt x="474" y="7"/>
                    <a:pt x="474" y="16"/>
                  </a:cubicBezTo>
                  <a:close/>
                </a:path>
              </a:pathLst>
            </a:cu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05"/>
            <p:cNvSpPr>
              <a:spLocks/>
            </p:cNvSpPr>
            <p:nvPr/>
          </p:nvSpPr>
          <p:spPr bwMode="auto">
            <a:xfrm>
              <a:off x="4263"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5" y="60"/>
                    <a:pt x="0" y="55"/>
                    <a:pt x="0" y="49"/>
                  </a:cubicBezTo>
                  <a:cubicBezTo>
                    <a:pt x="0" y="11"/>
                    <a:pt x="0" y="11"/>
                    <a:pt x="0" y="11"/>
                  </a:cubicBezTo>
                  <a:cubicBezTo>
                    <a:pt x="0" y="5"/>
                    <a:pt x="5"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06"/>
            <p:cNvSpPr>
              <a:spLocks/>
            </p:cNvSpPr>
            <p:nvPr/>
          </p:nvSpPr>
          <p:spPr bwMode="auto">
            <a:xfrm>
              <a:off x="4315"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4" y="60"/>
                    <a:pt x="0" y="55"/>
                    <a:pt x="0" y="49"/>
                  </a:cubicBezTo>
                  <a:cubicBezTo>
                    <a:pt x="0" y="11"/>
                    <a:pt x="0" y="11"/>
                    <a:pt x="0" y="11"/>
                  </a:cubicBezTo>
                  <a:cubicBezTo>
                    <a:pt x="0" y="5"/>
                    <a:pt x="4"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07"/>
            <p:cNvSpPr>
              <a:spLocks/>
            </p:cNvSpPr>
            <p:nvPr/>
          </p:nvSpPr>
          <p:spPr bwMode="auto">
            <a:xfrm>
              <a:off x="4362"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4" y="60"/>
                    <a:pt x="0" y="55"/>
                    <a:pt x="0" y="49"/>
                  </a:cubicBezTo>
                  <a:cubicBezTo>
                    <a:pt x="0" y="11"/>
                    <a:pt x="0" y="11"/>
                    <a:pt x="0" y="11"/>
                  </a:cubicBezTo>
                  <a:cubicBezTo>
                    <a:pt x="0" y="5"/>
                    <a:pt x="4"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08"/>
            <p:cNvSpPr>
              <a:spLocks/>
            </p:cNvSpPr>
            <p:nvPr/>
          </p:nvSpPr>
          <p:spPr bwMode="auto">
            <a:xfrm>
              <a:off x="4412"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5" y="60"/>
                    <a:pt x="0" y="55"/>
                    <a:pt x="0" y="49"/>
                  </a:cubicBezTo>
                  <a:cubicBezTo>
                    <a:pt x="0" y="11"/>
                    <a:pt x="0" y="11"/>
                    <a:pt x="0" y="11"/>
                  </a:cubicBezTo>
                  <a:cubicBezTo>
                    <a:pt x="0" y="5"/>
                    <a:pt x="5"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09"/>
            <p:cNvSpPr>
              <a:spLocks/>
            </p:cNvSpPr>
            <p:nvPr/>
          </p:nvSpPr>
          <p:spPr bwMode="auto">
            <a:xfrm>
              <a:off x="3660"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7" y="60"/>
                    <a:pt x="22" y="55"/>
                    <a:pt x="22" y="49"/>
                  </a:cubicBezTo>
                  <a:cubicBezTo>
                    <a:pt x="22" y="11"/>
                    <a:pt x="22" y="11"/>
                    <a:pt x="22" y="11"/>
                  </a:cubicBezTo>
                  <a:cubicBezTo>
                    <a:pt x="22" y="5"/>
                    <a:pt x="17"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10"/>
            <p:cNvSpPr>
              <a:spLocks/>
            </p:cNvSpPr>
            <p:nvPr/>
          </p:nvSpPr>
          <p:spPr bwMode="auto">
            <a:xfrm>
              <a:off x="3608"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8" y="60"/>
                    <a:pt x="22" y="55"/>
                    <a:pt x="22" y="49"/>
                  </a:cubicBezTo>
                  <a:cubicBezTo>
                    <a:pt x="22" y="11"/>
                    <a:pt x="22" y="11"/>
                    <a:pt x="22" y="11"/>
                  </a:cubicBezTo>
                  <a:cubicBezTo>
                    <a:pt x="22" y="5"/>
                    <a:pt x="18"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11"/>
            <p:cNvSpPr>
              <a:spLocks/>
            </p:cNvSpPr>
            <p:nvPr/>
          </p:nvSpPr>
          <p:spPr bwMode="auto">
            <a:xfrm>
              <a:off x="3560"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8" y="60"/>
                    <a:pt x="22" y="55"/>
                    <a:pt x="22" y="49"/>
                  </a:cubicBezTo>
                  <a:cubicBezTo>
                    <a:pt x="22" y="11"/>
                    <a:pt x="22" y="11"/>
                    <a:pt x="22" y="11"/>
                  </a:cubicBezTo>
                  <a:cubicBezTo>
                    <a:pt x="22" y="5"/>
                    <a:pt x="18"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12"/>
            <p:cNvSpPr>
              <a:spLocks/>
            </p:cNvSpPr>
            <p:nvPr/>
          </p:nvSpPr>
          <p:spPr bwMode="auto">
            <a:xfrm>
              <a:off x="3511"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7" y="60"/>
                    <a:pt x="22" y="55"/>
                    <a:pt x="22" y="49"/>
                  </a:cubicBezTo>
                  <a:cubicBezTo>
                    <a:pt x="22" y="11"/>
                    <a:pt x="22" y="11"/>
                    <a:pt x="22" y="11"/>
                  </a:cubicBezTo>
                  <a:cubicBezTo>
                    <a:pt x="22" y="5"/>
                    <a:pt x="17"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113"/>
            <p:cNvSpPr>
              <a:spLocks noChangeArrowheads="1"/>
            </p:cNvSpPr>
            <p:nvPr/>
          </p:nvSpPr>
          <p:spPr bwMode="auto">
            <a:xfrm>
              <a:off x="3856" y="2362"/>
              <a:ext cx="199" cy="199"/>
            </a:xfrm>
            <a:prstGeom prst="ellipse">
              <a:avLst/>
            </a:pr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5" name="Oval 174"/>
          <p:cNvSpPr/>
          <p:nvPr/>
        </p:nvSpPr>
        <p:spPr>
          <a:xfrm>
            <a:off x="1157969" y="1096596"/>
            <a:ext cx="816692" cy="816692"/>
          </a:xfrm>
          <a:prstGeom prst="ellipse">
            <a:avLst/>
          </a:prstGeom>
          <a:solidFill>
            <a:schemeClr val="accent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dirty="0">
              <a:latin typeface="linea-basic-10" charset="0"/>
              <a:ea typeface="linea-basic-10" charset="0"/>
              <a:cs typeface="linea-basic-10" charset="0"/>
            </a:endParaRPr>
          </a:p>
        </p:txBody>
      </p:sp>
      <p:sp>
        <p:nvSpPr>
          <p:cNvPr id="176" name="Oval 175"/>
          <p:cNvSpPr/>
          <p:nvPr/>
        </p:nvSpPr>
        <p:spPr>
          <a:xfrm>
            <a:off x="1157969" y="3476404"/>
            <a:ext cx="816692" cy="816692"/>
          </a:xfrm>
          <a:prstGeom prst="ellipse">
            <a:avLst/>
          </a:prstGeom>
          <a:solidFill>
            <a:schemeClr val="bg1">
              <a:lumMod val="10000"/>
              <a:lumOff val="90000"/>
            </a:schemeClr>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dirty="0">
              <a:latin typeface="linea-basic-10" charset="0"/>
              <a:ea typeface="linea-basic-10" charset="0"/>
              <a:cs typeface="linea-basic-10" charset="0"/>
            </a:endParaRPr>
          </a:p>
        </p:txBody>
      </p:sp>
      <p:sp>
        <p:nvSpPr>
          <p:cNvPr id="183" name="TextBox 182"/>
          <p:cNvSpPr txBox="1"/>
          <p:nvPr/>
        </p:nvSpPr>
        <p:spPr>
          <a:xfrm>
            <a:off x="2350429" y="1139011"/>
            <a:ext cx="1505220" cy="276999"/>
          </a:xfrm>
          <a:prstGeom prst="rect">
            <a:avLst/>
          </a:prstGeom>
          <a:noFill/>
        </p:spPr>
        <p:txBody>
          <a:bodyPr wrap="none" lIns="0" tIns="0" rIns="0" bIns="0" rtlCol="0">
            <a:spAutoFit/>
          </a:bodyPr>
          <a:lstStyle/>
          <a:p>
            <a:r>
              <a:rPr lang="de-DE" dirty="0">
                <a:latin typeface="Lato Medium" panose="020F0502020204030203" pitchFamily="34" charset="0"/>
                <a:ea typeface="Lato Medium" panose="020F0502020204030203" pitchFamily="34" charset="0"/>
                <a:cs typeface="Lato Medium" panose="020F0502020204030203" pitchFamily="34" charset="0"/>
              </a:rPr>
              <a:t>NIMMERSATT</a:t>
            </a: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184" name="TextBox 183"/>
          <p:cNvSpPr txBox="1"/>
          <p:nvPr/>
        </p:nvSpPr>
        <p:spPr>
          <a:xfrm flipH="1">
            <a:off x="2383435" y="1336671"/>
            <a:ext cx="4222785" cy="1615827"/>
          </a:xfrm>
          <a:prstGeom prst="rect">
            <a:avLst/>
          </a:prstGeom>
          <a:noFill/>
        </p:spPr>
        <p:txBody>
          <a:bodyPr wrap="square" lIns="0" tIns="0" rIns="0" bIns="0" rtlCol="0">
            <a:spAutoFit/>
          </a:bodyPr>
          <a:lstStyle/>
          <a:p>
            <a:pPr>
              <a:lnSpc>
                <a:spcPct val="125000"/>
              </a:lnSpc>
            </a:pPr>
            <a:endParaRPr lang="de-DE" sz="1400" dirty="0">
              <a:latin typeface="Lato Medium" panose="020F0502020204030203" pitchFamily="34" charset="0"/>
              <a:ea typeface="Lato Medium" panose="020F0502020204030203" pitchFamily="34" charset="0"/>
              <a:cs typeface="Lato Medium" panose="020F0502020204030203" pitchFamily="34" charset="0"/>
            </a:endParaRPr>
          </a:p>
          <a:p>
            <a:pPr>
              <a:lnSpc>
                <a:spcPct val="125000"/>
              </a:lnSpc>
            </a:pPr>
            <a:r>
              <a:rPr lang="de-DE" sz="1400" dirty="0">
                <a:latin typeface="Lato Medium" panose="020F0502020204030203" pitchFamily="34" charset="0"/>
                <a:ea typeface="Lato Medium" panose="020F0502020204030203" pitchFamily="34" charset="0"/>
                <a:cs typeface="Lato Medium" panose="020F0502020204030203" pitchFamily="34" charset="0"/>
              </a:rPr>
              <a:t>Reichen Sie ihm den kleinen Finger, zerrt er schon am Schultergelenk. Dieser Typ versucht immer noch mehr herauszuschlagen. Schamgrenzen kennt er nicht, genauso wenig Fairness. Was zählt, ist allein sein maximaler Vorteil.</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8" name="TextBox 12">
            <a:extLst/>
          </p:cNvPr>
          <p:cNvSpPr txBox="1"/>
          <p:nvPr/>
        </p:nvSpPr>
        <p:spPr>
          <a:xfrm>
            <a:off x="358601" y="154068"/>
            <a:ext cx="11310390" cy="553998"/>
          </a:xfrm>
          <a:prstGeom prst="rect">
            <a:avLst/>
          </a:prstGeom>
          <a:noFill/>
        </p:spPr>
        <p:txBody>
          <a:bodyPr wrap="square" lIns="0" tIns="0" rIns="0" bIns="0" rtlCol="0">
            <a:spAutoFit/>
          </a:bodyPr>
          <a:lstStyle/>
          <a:p>
            <a:pPr fontAlgn="base"/>
            <a:r>
              <a:rPr lang="en-US" sz="3600" dirty="0">
                <a:latin typeface="Lato Bold" panose="020F0502020204030203" pitchFamily="34" charset="0"/>
                <a:ea typeface="Lato Bold" panose="020F0502020204030203" pitchFamily="34" charset="0"/>
                <a:cs typeface="Lato Bold" panose="020F0502020204030203" pitchFamily="34" charset="0"/>
              </a:rPr>
              <a:t>DIE 5 SCHLIMMSTEN KUNDEN</a:t>
            </a:r>
          </a:p>
        </p:txBody>
      </p:sp>
      <p:sp>
        <p:nvSpPr>
          <p:cNvPr id="129" name="Rectangle 13">
            <a:extLst/>
          </p:cNvPr>
          <p:cNvSpPr/>
          <p:nvPr/>
        </p:nvSpPr>
        <p:spPr>
          <a:xfrm>
            <a:off x="4956464" y="707163"/>
            <a:ext cx="198558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82"/>
          <p:cNvSpPr txBox="1"/>
          <p:nvPr/>
        </p:nvSpPr>
        <p:spPr>
          <a:xfrm>
            <a:off x="2388618" y="3424632"/>
            <a:ext cx="1412246" cy="276999"/>
          </a:xfrm>
          <a:prstGeom prst="rect">
            <a:avLst/>
          </a:prstGeom>
          <a:noFill/>
        </p:spPr>
        <p:txBody>
          <a:bodyPr wrap="none" lIns="0" tIns="0" rIns="0" bIns="0" rtlCol="0">
            <a:spAutoFit/>
          </a:bodyPr>
          <a:lstStyle/>
          <a:p>
            <a:r>
              <a:rPr lang="de-DE" dirty="0">
                <a:latin typeface="Lato Medium" panose="020F0502020204030203" pitchFamily="34" charset="0"/>
                <a:ea typeface="Lato Medium" panose="020F0502020204030203" pitchFamily="34" charset="0"/>
                <a:cs typeface="Lato Medium" panose="020F0502020204030203" pitchFamily="34" charset="0"/>
              </a:rPr>
              <a:t>ZEITFRESSER</a:t>
            </a: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131" name="TextBox 183"/>
          <p:cNvSpPr txBox="1"/>
          <p:nvPr/>
        </p:nvSpPr>
        <p:spPr>
          <a:xfrm flipH="1">
            <a:off x="2421624" y="3549555"/>
            <a:ext cx="4222785" cy="2125325"/>
          </a:xfrm>
          <a:prstGeom prst="rect">
            <a:avLst/>
          </a:prstGeom>
          <a:noFill/>
        </p:spPr>
        <p:txBody>
          <a:bodyPr wrap="square" lIns="0" tIns="0" rIns="0" bIns="0" rtlCol="0">
            <a:spAutoFit/>
          </a:bodyPr>
          <a:lstStyle/>
          <a:p>
            <a:pPr>
              <a:lnSpc>
                <a:spcPct val="125000"/>
              </a:lnSpc>
            </a:pPr>
            <a:endParaRPr lang="de-DE" sz="1400" dirty="0">
              <a:latin typeface="Lato Medium" panose="020F0502020204030203" pitchFamily="34" charset="0"/>
              <a:ea typeface="Lato Medium" panose="020F0502020204030203" pitchFamily="34" charset="0"/>
              <a:cs typeface="Lato Medium" panose="020F0502020204030203" pitchFamily="34" charset="0"/>
            </a:endParaRPr>
          </a:p>
          <a:p>
            <a:pPr>
              <a:lnSpc>
                <a:spcPct val="125000"/>
              </a:lnSpc>
            </a:pPr>
            <a:r>
              <a:rPr lang="de-DE" sz="1400" dirty="0">
                <a:latin typeface="Lato Medium" panose="020F0502020204030203" pitchFamily="34" charset="0"/>
                <a:ea typeface="Lato Medium" panose="020F0502020204030203" pitchFamily="34" charset="0"/>
                <a:cs typeface="Lato Medium" panose="020F0502020204030203" pitchFamily="34" charset="0"/>
              </a:rPr>
              <a:t>Zuhören ist seine Stärke nicht. Während der Angebotsphase lauscht er allenfalls mit einem Ohr Ihren Einschränkungen und Erläuterungen zum Lieferumfang. Dafür bombardiert er Sie später mit gefühlten 1000 Rückfragen – natürlich nie ohne Sie gleichzeitig darauf hinzuweisen, wie viel er Ihnen dafür eigentlich bezahlt.</a:t>
            </a:r>
          </a:p>
        </p:txBody>
      </p:sp>
      <p:sp>
        <p:nvSpPr>
          <p:cNvPr id="122"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23"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29137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fade">
                                      <p:cBhvr>
                                        <p:cTn id="10" dur="500"/>
                                        <p:tgtEl>
                                          <p:spTgt spid="18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0"/>
                                        </p:tgtEl>
                                        <p:attrNameLst>
                                          <p:attrName>style.visibility</p:attrName>
                                        </p:attrNameLst>
                                      </p:cBhvr>
                                      <p:to>
                                        <p:strVal val="visible"/>
                                      </p:to>
                                    </p:set>
                                    <p:animEffect transition="in" filter="fade">
                                      <p:cBhvr>
                                        <p:cTn id="24"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animBg="1"/>
      <p:bldP spid="183" grpId="0"/>
      <p:bldP spid="184" grpId="0"/>
      <p:bldP spid="130" grpId="0"/>
      <p:bldP spid="1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4"/>
          <p:cNvGrpSpPr>
            <a:grpSpLocks noChangeAspect="1"/>
          </p:cNvGrpSpPr>
          <p:nvPr/>
        </p:nvGrpSpPr>
        <p:grpSpPr bwMode="auto">
          <a:xfrm>
            <a:off x="6831107" y="1116644"/>
            <a:ext cx="4485376" cy="5179252"/>
            <a:chOff x="1651" y="229"/>
            <a:chExt cx="4609" cy="5322"/>
          </a:xfrm>
        </p:grpSpPr>
        <p:sp>
          <p:nvSpPr>
            <p:cNvPr id="228" name="Oval 5"/>
            <p:cNvSpPr>
              <a:spLocks noChangeArrowheads="1"/>
            </p:cNvSpPr>
            <p:nvPr/>
          </p:nvSpPr>
          <p:spPr bwMode="auto">
            <a:xfrm>
              <a:off x="1696" y="1572"/>
              <a:ext cx="1299" cy="1299"/>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Oval 6"/>
            <p:cNvSpPr>
              <a:spLocks noChangeArrowheads="1"/>
            </p:cNvSpPr>
            <p:nvPr/>
          </p:nvSpPr>
          <p:spPr bwMode="auto">
            <a:xfrm>
              <a:off x="2245" y="3039"/>
              <a:ext cx="1185" cy="1185"/>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Oval 7"/>
            <p:cNvSpPr>
              <a:spLocks noChangeArrowheads="1"/>
            </p:cNvSpPr>
            <p:nvPr/>
          </p:nvSpPr>
          <p:spPr bwMode="auto">
            <a:xfrm>
              <a:off x="2217" y="380"/>
              <a:ext cx="920" cy="920"/>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Oval 8"/>
            <p:cNvSpPr>
              <a:spLocks noChangeArrowheads="1"/>
            </p:cNvSpPr>
            <p:nvPr/>
          </p:nvSpPr>
          <p:spPr bwMode="auto">
            <a:xfrm>
              <a:off x="3298" y="446"/>
              <a:ext cx="113"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9"/>
            <p:cNvSpPr>
              <a:spLocks noChangeArrowheads="1"/>
            </p:cNvSpPr>
            <p:nvPr/>
          </p:nvSpPr>
          <p:spPr bwMode="auto">
            <a:xfrm>
              <a:off x="3118" y="1619"/>
              <a:ext cx="114"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10"/>
            <p:cNvSpPr>
              <a:spLocks noChangeArrowheads="1"/>
            </p:cNvSpPr>
            <p:nvPr/>
          </p:nvSpPr>
          <p:spPr bwMode="auto">
            <a:xfrm>
              <a:off x="1651" y="1052"/>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11"/>
            <p:cNvSpPr>
              <a:spLocks noChangeArrowheads="1"/>
            </p:cNvSpPr>
            <p:nvPr/>
          </p:nvSpPr>
          <p:spPr bwMode="auto">
            <a:xfrm>
              <a:off x="1774" y="3323"/>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12"/>
            <p:cNvSpPr>
              <a:spLocks noChangeArrowheads="1"/>
            </p:cNvSpPr>
            <p:nvPr/>
          </p:nvSpPr>
          <p:spPr bwMode="auto">
            <a:xfrm>
              <a:off x="3298" y="4486"/>
              <a:ext cx="113"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Line 13"/>
            <p:cNvSpPr>
              <a:spLocks noChangeShapeType="1"/>
            </p:cNvSpPr>
            <p:nvPr/>
          </p:nvSpPr>
          <p:spPr bwMode="auto">
            <a:xfrm>
              <a:off x="2891" y="1250"/>
              <a:ext cx="284" cy="426"/>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14"/>
            <p:cNvSpPr>
              <a:spLocks noChangeShapeType="1"/>
            </p:cNvSpPr>
            <p:nvPr/>
          </p:nvSpPr>
          <p:spPr bwMode="auto">
            <a:xfrm>
              <a:off x="1708" y="1109"/>
              <a:ext cx="246" cy="586"/>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15"/>
            <p:cNvSpPr>
              <a:spLocks/>
            </p:cNvSpPr>
            <p:nvPr/>
          </p:nvSpPr>
          <p:spPr bwMode="auto">
            <a:xfrm>
              <a:off x="1831" y="2840"/>
              <a:ext cx="435" cy="634"/>
            </a:xfrm>
            <a:custGeom>
              <a:avLst/>
              <a:gdLst>
                <a:gd name="T0" fmla="*/ 331 w 435"/>
                <a:gd name="T1" fmla="*/ 0 h 634"/>
                <a:gd name="T2" fmla="*/ 0 w 435"/>
                <a:gd name="T3" fmla="*/ 539 h 634"/>
                <a:gd name="T4" fmla="*/ 435 w 435"/>
                <a:gd name="T5" fmla="*/ 634 h 634"/>
              </a:gdLst>
              <a:ahLst/>
              <a:cxnLst>
                <a:cxn ang="0">
                  <a:pos x="T0" y="T1"/>
                </a:cxn>
                <a:cxn ang="0">
                  <a:pos x="T2" y="T3"/>
                </a:cxn>
                <a:cxn ang="0">
                  <a:pos x="T4" y="T5"/>
                </a:cxn>
              </a:cxnLst>
              <a:rect l="0" t="0" r="r" b="b"/>
              <a:pathLst>
                <a:path w="435" h="634">
                  <a:moveTo>
                    <a:pt x="331" y="0"/>
                  </a:moveTo>
                  <a:lnTo>
                    <a:pt x="0" y="539"/>
                  </a:lnTo>
                  <a:lnTo>
                    <a:pt x="435" y="634"/>
                  </a:lnTo>
                </a:path>
              </a:pathLst>
            </a:cu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16"/>
            <p:cNvSpPr>
              <a:spLocks noChangeShapeType="1"/>
            </p:cNvSpPr>
            <p:nvPr/>
          </p:nvSpPr>
          <p:spPr bwMode="auto">
            <a:xfrm>
              <a:off x="3128" y="4146"/>
              <a:ext cx="227" cy="397"/>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17"/>
            <p:cNvSpPr>
              <a:spLocks noChangeShapeType="1"/>
            </p:cNvSpPr>
            <p:nvPr/>
          </p:nvSpPr>
          <p:spPr bwMode="auto">
            <a:xfrm flipH="1">
              <a:off x="3061" y="503"/>
              <a:ext cx="294" cy="66"/>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18"/>
            <p:cNvSpPr>
              <a:spLocks noChangeShapeType="1"/>
            </p:cNvSpPr>
            <p:nvPr/>
          </p:nvSpPr>
          <p:spPr bwMode="auto">
            <a:xfrm flipH="1" flipV="1">
              <a:off x="2986" y="2303"/>
              <a:ext cx="546" cy="114"/>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19"/>
            <p:cNvSpPr>
              <a:spLocks/>
            </p:cNvSpPr>
            <p:nvPr/>
          </p:nvSpPr>
          <p:spPr bwMode="auto">
            <a:xfrm>
              <a:off x="2434" y="628"/>
              <a:ext cx="445" cy="440"/>
            </a:xfrm>
            <a:custGeom>
              <a:avLst/>
              <a:gdLst>
                <a:gd name="T0" fmla="*/ 182 w 188"/>
                <a:gd name="T1" fmla="*/ 0 h 186"/>
                <a:gd name="T2" fmla="*/ 53 w 188"/>
                <a:gd name="T3" fmla="*/ 0 h 186"/>
                <a:gd name="T4" fmla="*/ 47 w 188"/>
                <a:gd name="T5" fmla="*/ 5 h 186"/>
                <a:gd name="T6" fmla="*/ 47 w 188"/>
                <a:gd name="T7" fmla="*/ 6 h 186"/>
                <a:gd name="T8" fmla="*/ 47 w 188"/>
                <a:gd name="T9" fmla="*/ 119 h 186"/>
                <a:gd name="T10" fmla="*/ 34 w 188"/>
                <a:gd name="T11" fmla="*/ 116 h 186"/>
                <a:gd name="T12" fmla="*/ 0 w 188"/>
                <a:gd name="T13" fmla="*/ 151 h 186"/>
                <a:gd name="T14" fmla="*/ 34 w 188"/>
                <a:gd name="T15" fmla="*/ 186 h 186"/>
                <a:gd name="T16" fmla="*/ 69 w 188"/>
                <a:gd name="T17" fmla="*/ 156 h 186"/>
                <a:gd name="T18" fmla="*/ 69 w 188"/>
                <a:gd name="T19" fmla="*/ 154 h 186"/>
                <a:gd name="T20" fmla="*/ 69 w 188"/>
                <a:gd name="T21" fmla="*/ 151 h 186"/>
                <a:gd name="T22" fmla="*/ 69 w 188"/>
                <a:gd name="T23" fmla="*/ 151 h 186"/>
                <a:gd name="T24" fmla="*/ 69 w 188"/>
                <a:gd name="T25" fmla="*/ 151 h 186"/>
                <a:gd name="T26" fmla="*/ 69 w 188"/>
                <a:gd name="T27" fmla="*/ 56 h 186"/>
                <a:gd name="T28" fmla="*/ 132 w 188"/>
                <a:gd name="T29" fmla="*/ 56 h 186"/>
                <a:gd name="T30" fmla="*/ 132 w 188"/>
                <a:gd name="T31" fmla="*/ 119 h 186"/>
                <a:gd name="T32" fmla="*/ 120 w 188"/>
                <a:gd name="T33" fmla="*/ 116 h 186"/>
                <a:gd name="T34" fmla="*/ 85 w 188"/>
                <a:gd name="T35" fmla="*/ 151 h 186"/>
                <a:gd name="T36" fmla="*/ 120 w 188"/>
                <a:gd name="T37" fmla="*/ 186 h 186"/>
                <a:gd name="T38" fmla="*/ 154 w 188"/>
                <a:gd name="T39" fmla="*/ 156 h 186"/>
                <a:gd name="T40" fmla="*/ 154 w 188"/>
                <a:gd name="T41" fmla="*/ 154 h 186"/>
                <a:gd name="T42" fmla="*/ 154 w 188"/>
                <a:gd name="T43" fmla="*/ 151 h 186"/>
                <a:gd name="T44" fmla="*/ 154 w 188"/>
                <a:gd name="T45" fmla="*/ 151 h 186"/>
                <a:gd name="T46" fmla="*/ 154 w 188"/>
                <a:gd name="T47" fmla="*/ 151 h 186"/>
                <a:gd name="T48" fmla="*/ 154 w 188"/>
                <a:gd name="T49" fmla="*/ 56 h 186"/>
                <a:gd name="T50" fmla="*/ 182 w 188"/>
                <a:gd name="T51" fmla="*/ 56 h 186"/>
                <a:gd name="T52" fmla="*/ 188 w 188"/>
                <a:gd name="T53" fmla="*/ 50 h 186"/>
                <a:gd name="T54" fmla="*/ 188 w 188"/>
                <a:gd name="T55" fmla="*/ 6 h 186"/>
                <a:gd name="T56" fmla="*/ 182 w 188"/>
                <a:gd name="T5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86">
                  <a:moveTo>
                    <a:pt x="182" y="0"/>
                  </a:moveTo>
                  <a:cubicBezTo>
                    <a:pt x="53" y="0"/>
                    <a:pt x="53" y="0"/>
                    <a:pt x="53" y="0"/>
                  </a:cubicBezTo>
                  <a:cubicBezTo>
                    <a:pt x="50" y="0"/>
                    <a:pt x="48" y="2"/>
                    <a:pt x="47" y="5"/>
                  </a:cubicBezTo>
                  <a:cubicBezTo>
                    <a:pt x="47" y="5"/>
                    <a:pt x="47" y="6"/>
                    <a:pt x="47" y="6"/>
                  </a:cubicBezTo>
                  <a:cubicBezTo>
                    <a:pt x="47" y="119"/>
                    <a:pt x="47" y="119"/>
                    <a:pt x="47" y="119"/>
                  </a:cubicBezTo>
                  <a:cubicBezTo>
                    <a:pt x="43" y="117"/>
                    <a:pt x="39" y="116"/>
                    <a:pt x="34" y="116"/>
                  </a:cubicBezTo>
                  <a:cubicBezTo>
                    <a:pt x="15" y="116"/>
                    <a:pt x="0" y="132"/>
                    <a:pt x="0" y="151"/>
                  </a:cubicBezTo>
                  <a:cubicBezTo>
                    <a:pt x="0" y="170"/>
                    <a:pt x="15" y="186"/>
                    <a:pt x="34" y="186"/>
                  </a:cubicBezTo>
                  <a:cubicBezTo>
                    <a:pt x="52" y="186"/>
                    <a:pt x="66" y="173"/>
                    <a:pt x="69" y="156"/>
                  </a:cubicBezTo>
                  <a:cubicBezTo>
                    <a:pt x="69" y="155"/>
                    <a:pt x="69" y="154"/>
                    <a:pt x="69" y="154"/>
                  </a:cubicBezTo>
                  <a:cubicBezTo>
                    <a:pt x="69" y="151"/>
                    <a:pt x="69" y="151"/>
                    <a:pt x="69" y="151"/>
                  </a:cubicBezTo>
                  <a:cubicBezTo>
                    <a:pt x="69" y="151"/>
                    <a:pt x="69" y="151"/>
                    <a:pt x="69" y="151"/>
                  </a:cubicBezTo>
                  <a:cubicBezTo>
                    <a:pt x="69" y="151"/>
                    <a:pt x="69" y="151"/>
                    <a:pt x="69" y="151"/>
                  </a:cubicBezTo>
                  <a:cubicBezTo>
                    <a:pt x="69" y="56"/>
                    <a:pt x="69" y="56"/>
                    <a:pt x="69" y="56"/>
                  </a:cubicBezTo>
                  <a:cubicBezTo>
                    <a:pt x="132" y="56"/>
                    <a:pt x="132" y="56"/>
                    <a:pt x="132" y="56"/>
                  </a:cubicBezTo>
                  <a:cubicBezTo>
                    <a:pt x="132" y="119"/>
                    <a:pt x="132" y="119"/>
                    <a:pt x="132" y="119"/>
                  </a:cubicBezTo>
                  <a:cubicBezTo>
                    <a:pt x="128" y="117"/>
                    <a:pt x="124" y="116"/>
                    <a:pt x="120" y="116"/>
                  </a:cubicBezTo>
                  <a:cubicBezTo>
                    <a:pt x="101" y="116"/>
                    <a:pt x="85" y="132"/>
                    <a:pt x="85" y="151"/>
                  </a:cubicBezTo>
                  <a:cubicBezTo>
                    <a:pt x="85" y="170"/>
                    <a:pt x="101" y="186"/>
                    <a:pt x="120" y="186"/>
                  </a:cubicBezTo>
                  <a:cubicBezTo>
                    <a:pt x="137" y="186"/>
                    <a:pt x="152" y="173"/>
                    <a:pt x="154" y="156"/>
                  </a:cubicBezTo>
                  <a:cubicBezTo>
                    <a:pt x="154" y="155"/>
                    <a:pt x="154" y="154"/>
                    <a:pt x="154" y="154"/>
                  </a:cubicBezTo>
                  <a:cubicBezTo>
                    <a:pt x="154" y="151"/>
                    <a:pt x="154" y="151"/>
                    <a:pt x="154" y="151"/>
                  </a:cubicBezTo>
                  <a:cubicBezTo>
                    <a:pt x="154" y="151"/>
                    <a:pt x="154" y="151"/>
                    <a:pt x="154" y="151"/>
                  </a:cubicBezTo>
                  <a:cubicBezTo>
                    <a:pt x="154" y="151"/>
                    <a:pt x="154" y="151"/>
                    <a:pt x="154" y="151"/>
                  </a:cubicBezTo>
                  <a:cubicBezTo>
                    <a:pt x="154" y="56"/>
                    <a:pt x="154" y="56"/>
                    <a:pt x="154" y="56"/>
                  </a:cubicBezTo>
                  <a:cubicBezTo>
                    <a:pt x="182" y="56"/>
                    <a:pt x="182" y="56"/>
                    <a:pt x="182" y="56"/>
                  </a:cubicBezTo>
                  <a:cubicBezTo>
                    <a:pt x="185" y="56"/>
                    <a:pt x="188" y="53"/>
                    <a:pt x="188" y="50"/>
                  </a:cubicBezTo>
                  <a:cubicBezTo>
                    <a:pt x="188" y="6"/>
                    <a:pt x="188" y="6"/>
                    <a:pt x="188" y="6"/>
                  </a:cubicBezTo>
                  <a:cubicBezTo>
                    <a:pt x="188" y="3"/>
                    <a:pt x="185" y="0"/>
                    <a:pt x="182" y="0"/>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0"/>
            <p:cNvSpPr>
              <a:spLocks/>
            </p:cNvSpPr>
            <p:nvPr/>
          </p:nvSpPr>
          <p:spPr bwMode="auto">
            <a:xfrm>
              <a:off x="2359" y="673"/>
              <a:ext cx="153" cy="147"/>
            </a:xfrm>
            <a:custGeom>
              <a:avLst/>
              <a:gdLst>
                <a:gd name="T0" fmla="*/ 64 w 65"/>
                <a:gd name="T1" fmla="*/ 23 h 62"/>
                <a:gd name="T2" fmla="*/ 60 w 65"/>
                <a:gd name="T3" fmla="*/ 20 h 62"/>
                <a:gd name="T4" fmla="*/ 42 w 65"/>
                <a:gd name="T5" fmla="*/ 20 h 62"/>
                <a:gd name="T6" fmla="*/ 36 w 65"/>
                <a:gd name="T7" fmla="*/ 3 h 62"/>
                <a:gd name="T8" fmla="*/ 32 w 65"/>
                <a:gd name="T9" fmla="*/ 0 h 62"/>
                <a:gd name="T10" fmla="*/ 28 w 65"/>
                <a:gd name="T11" fmla="*/ 3 h 62"/>
                <a:gd name="T12" fmla="*/ 23 w 65"/>
                <a:gd name="T13" fmla="*/ 20 h 62"/>
                <a:gd name="T14" fmla="*/ 4 w 65"/>
                <a:gd name="T15" fmla="*/ 20 h 62"/>
                <a:gd name="T16" fmla="*/ 0 w 65"/>
                <a:gd name="T17" fmla="*/ 23 h 62"/>
                <a:gd name="T18" fmla="*/ 2 w 65"/>
                <a:gd name="T19" fmla="*/ 28 h 62"/>
                <a:gd name="T20" fmla="*/ 17 w 65"/>
                <a:gd name="T21" fmla="*/ 39 h 62"/>
                <a:gd name="T22" fmla="*/ 11 w 65"/>
                <a:gd name="T23" fmla="*/ 56 h 62"/>
                <a:gd name="T24" fmla="*/ 13 w 65"/>
                <a:gd name="T25" fmla="*/ 61 h 62"/>
                <a:gd name="T26" fmla="*/ 17 w 65"/>
                <a:gd name="T27" fmla="*/ 61 h 62"/>
                <a:gd name="T28" fmla="*/ 32 w 65"/>
                <a:gd name="T29" fmla="*/ 50 h 62"/>
                <a:gd name="T30" fmla="*/ 47 w 65"/>
                <a:gd name="T31" fmla="*/ 61 h 62"/>
                <a:gd name="T32" fmla="*/ 50 w 65"/>
                <a:gd name="T33" fmla="*/ 61 h 62"/>
                <a:gd name="T34" fmla="*/ 52 w 65"/>
                <a:gd name="T35" fmla="*/ 61 h 62"/>
                <a:gd name="T36" fmla="*/ 53 w 65"/>
                <a:gd name="T37" fmla="*/ 56 h 62"/>
                <a:gd name="T38" fmla="*/ 48 w 65"/>
                <a:gd name="T39" fmla="*/ 39 h 62"/>
                <a:gd name="T40" fmla="*/ 63 w 65"/>
                <a:gd name="T41" fmla="*/ 28 h 62"/>
                <a:gd name="T42" fmla="*/ 64 w 65"/>
                <a:gd name="T43"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62">
                  <a:moveTo>
                    <a:pt x="64" y="23"/>
                  </a:moveTo>
                  <a:cubicBezTo>
                    <a:pt x="64" y="22"/>
                    <a:pt x="62" y="20"/>
                    <a:pt x="60" y="20"/>
                  </a:cubicBezTo>
                  <a:cubicBezTo>
                    <a:pt x="42" y="20"/>
                    <a:pt x="42" y="20"/>
                    <a:pt x="42" y="20"/>
                  </a:cubicBezTo>
                  <a:cubicBezTo>
                    <a:pt x="36" y="3"/>
                    <a:pt x="36" y="3"/>
                    <a:pt x="36" y="3"/>
                  </a:cubicBezTo>
                  <a:cubicBezTo>
                    <a:pt x="36" y="1"/>
                    <a:pt x="34" y="0"/>
                    <a:pt x="32" y="0"/>
                  </a:cubicBezTo>
                  <a:cubicBezTo>
                    <a:pt x="31" y="0"/>
                    <a:pt x="29" y="1"/>
                    <a:pt x="28" y="3"/>
                  </a:cubicBezTo>
                  <a:cubicBezTo>
                    <a:pt x="23" y="20"/>
                    <a:pt x="23" y="20"/>
                    <a:pt x="23" y="20"/>
                  </a:cubicBezTo>
                  <a:cubicBezTo>
                    <a:pt x="4" y="20"/>
                    <a:pt x="4" y="20"/>
                    <a:pt x="4" y="20"/>
                  </a:cubicBezTo>
                  <a:cubicBezTo>
                    <a:pt x="3" y="20"/>
                    <a:pt x="1" y="22"/>
                    <a:pt x="0" y="23"/>
                  </a:cubicBezTo>
                  <a:cubicBezTo>
                    <a:pt x="0" y="25"/>
                    <a:pt x="1" y="27"/>
                    <a:pt x="2" y="28"/>
                  </a:cubicBezTo>
                  <a:cubicBezTo>
                    <a:pt x="17" y="39"/>
                    <a:pt x="17" y="39"/>
                    <a:pt x="17" y="39"/>
                  </a:cubicBezTo>
                  <a:cubicBezTo>
                    <a:pt x="11" y="56"/>
                    <a:pt x="11" y="56"/>
                    <a:pt x="11" y="56"/>
                  </a:cubicBezTo>
                  <a:cubicBezTo>
                    <a:pt x="11" y="58"/>
                    <a:pt x="11" y="60"/>
                    <a:pt x="13" y="61"/>
                  </a:cubicBezTo>
                  <a:cubicBezTo>
                    <a:pt x="14" y="62"/>
                    <a:pt x="16" y="62"/>
                    <a:pt x="17" y="61"/>
                  </a:cubicBezTo>
                  <a:cubicBezTo>
                    <a:pt x="32" y="50"/>
                    <a:pt x="32" y="50"/>
                    <a:pt x="32" y="50"/>
                  </a:cubicBezTo>
                  <a:cubicBezTo>
                    <a:pt x="47" y="61"/>
                    <a:pt x="47" y="61"/>
                    <a:pt x="47" y="61"/>
                  </a:cubicBezTo>
                  <a:cubicBezTo>
                    <a:pt x="48" y="61"/>
                    <a:pt x="49" y="61"/>
                    <a:pt x="50" y="61"/>
                  </a:cubicBezTo>
                  <a:cubicBezTo>
                    <a:pt x="50" y="61"/>
                    <a:pt x="51" y="61"/>
                    <a:pt x="52" y="61"/>
                  </a:cubicBezTo>
                  <a:cubicBezTo>
                    <a:pt x="53" y="60"/>
                    <a:pt x="54" y="58"/>
                    <a:pt x="53" y="56"/>
                  </a:cubicBezTo>
                  <a:cubicBezTo>
                    <a:pt x="48" y="39"/>
                    <a:pt x="48" y="39"/>
                    <a:pt x="48" y="39"/>
                  </a:cubicBezTo>
                  <a:cubicBezTo>
                    <a:pt x="63" y="28"/>
                    <a:pt x="63" y="28"/>
                    <a:pt x="63" y="28"/>
                  </a:cubicBezTo>
                  <a:cubicBezTo>
                    <a:pt x="64" y="27"/>
                    <a:pt x="65" y="25"/>
                    <a:pt x="64" y="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1"/>
            <p:cNvSpPr>
              <a:spLocks/>
            </p:cNvSpPr>
            <p:nvPr/>
          </p:nvSpPr>
          <p:spPr bwMode="auto">
            <a:xfrm>
              <a:off x="2851" y="874"/>
              <a:ext cx="154" cy="147"/>
            </a:xfrm>
            <a:custGeom>
              <a:avLst/>
              <a:gdLst>
                <a:gd name="T0" fmla="*/ 64 w 65"/>
                <a:gd name="T1" fmla="*/ 23 h 62"/>
                <a:gd name="T2" fmla="*/ 60 w 65"/>
                <a:gd name="T3" fmla="*/ 20 h 62"/>
                <a:gd name="T4" fmla="*/ 42 w 65"/>
                <a:gd name="T5" fmla="*/ 20 h 62"/>
                <a:gd name="T6" fmla="*/ 36 w 65"/>
                <a:gd name="T7" fmla="*/ 3 h 62"/>
                <a:gd name="T8" fmla="*/ 32 w 65"/>
                <a:gd name="T9" fmla="*/ 0 h 62"/>
                <a:gd name="T10" fmla="*/ 28 w 65"/>
                <a:gd name="T11" fmla="*/ 3 h 62"/>
                <a:gd name="T12" fmla="*/ 23 w 65"/>
                <a:gd name="T13" fmla="*/ 20 h 62"/>
                <a:gd name="T14" fmla="*/ 4 w 65"/>
                <a:gd name="T15" fmla="*/ 20 h 62"/>
                <a:gd name="T16" fmla="*/ 0 w 65"/>
                <a:gd name="T17" fmla="*/ 23 h 62"/>
                <a:gd name="T18" fmla="*/ 2 w 65"/>
                <a:gd name="T19" fmla="*/ 28 h 62"/>
                <a:gd name="T20" fmla="*/ 17 w 65"/>
                <a:gd name="T21" fmla="*/ 39 h 62"/>
                <a:gd name="T22" fmla="*/ 11 w 65"/>
                <a:gd name="T23" fmla="*/ 56 h 62"/>
                <a:gd name="T24" fmla="*/ 13 w 65"/>
                <a:gd name="T25" fmla="*/ 61 h 62"/>
                <a:gd name="T26" fmla="*/ 17 w 65"/>
                <a:gd name="T27" fmla="*/ 61 h 62"/>
                <a:gd name="T28" fmla="*/ 32 w 65"/>
                <a:gd name="T29" fmla="*/ 50 h 62"/>
                <a:gd name="T30" fmla="*/ 47 w 65"/>
                <a:gd name="T31" fmla="*/ 61 h 62"/>
                <a:gd name="T32" fmla="*/ 50 w 65"/>
                <a:gd name="T33" fmla="*/ 61 h 62"/>
                <a:gd name="T34" fmla="*/ 52 w 65"/>
                <a:gd name="T35" fmla="*/ 61 h 62"/>
                <a:gd name="T36" fmla="*/ 53 w 65"/>
                <a:gd name="T37" fmla="*/ 56 h 62"/>
                <a:gd name="T38" fmla="*/ 48 w 65"/>
                <a:gd name="T39" fmla="*/ 39 h 62"/>
                <a:gd name="T40" fmla="*/ 63 w 65"/>
                <a:gd name="T41" fmla="*/ 28 h 62"/>
                <a:gd name="T42" fmla="*/ 64 w 65"/>
                <a:gd name="T43"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62">
                  <a:moveTo>
                    <a:pt x="64" y="23"/>
                  </a:moveTo>
                  <a:cubicBezTo>
                    <a:pt x="64" y="22"/>
                    <a:pt x="62" y="20"/>
                    <a:pt x="60" y="20"/>
                  </a:cubicBezTo>
                  <a:cubicBezTo>
                    <a:pt x="42" y="20"/>
                    <a:pt x="42" y="20"/>
                    <a:pt x="42" y="20"/>
                  </a:cubicBezTo>
                  <a:cubicBezTo>
                    <a:pt x="36" y="3"/>
                    <a:pt x="36" y="3"/>
                    <a:pt x="36" y="3"/>
                  </a:cubicBezTo>
                  <a:cubicBezTo>
                    <a:pt x="36" y="1"/>
                    <a:pt x="34" y="0"/>
                    <a:pt x="32" y="0"/>
                  </a:cubicBezTo>
                  <a:cubicBezTo>
                    <a:pt x="31" y="0"/>
                    <a:pt x="29" y="1"/>
                    <a:pt x="28" y="3"/>
                  </a:cubicBezTo>
                  <a:cubicBezTo>
                    <a:pt x="23" y="20"/>
                    <a:pt x="23" y="20"/>
                    <a:pt x="23" y="20"/>
                  </a:cubicBezTo>
                  <a:cubicBezTo>
                    <a:pt x="4" y="20"/>
                    <a:pt x="4" y="20"/>
                    <a:pt x="4" y="20"/>
                  </a:cubicBezTo>
                  <a:cubicBezTo>
                    <a:pt x="3" y="20"/>
                    <a:pt x="1" y="22"/>
                    <a:pt x="0" y="23"/>
                  </a:cubicBezTo>
                  <a:cubicBezTo>
                    <a:pt x="0" y="25"/>
                    <a:pt x="1" y="27"/>
                    <a:pt x="2" y="28"/>
                  </a:cubicBezTo>
                  <a:cubicBezTo>
                    <a:pt x="17" y="39"/>
                    <a:pt x="17" y="39"/>
                    <a:pt x="17" y="39"/>
                  </a:cubicBezTo>
                  <a:cubicBezTo>
                    <a:pt x="11" y="56"/>
                    <a:pt x="11" y="56"/>
                    <a:pt x="11" y="56"/>
                  </a:cubicBezTo>
                  <a:cubicBezTo>
                    <a:pt x="11" y="58"/>
                    <a:pt x="11" y="60"/>
                    <a:pt x="13" y="61"/>
                  </a:cubicBezTo>
                  <a:cubicBezTo>
                    <a:pt x="14" y="62"/>
                    <a:pt x="16" y="62"/>
                    <a:pt x="17" y="61"/>
                  </a:cubicBezTo>
                  <a:cubicBezTo>
                    <a:pt x="32" y="50"/>
                    <a:pt x="32" y="50"/>
                    <a:pt x="32" y="50"/>
                  </a:cubicBezTo>
                  <a:cubicBezTo>
                    <a:pt x="47" y="61"/>
                    <a:pt x="47" y="61"/>
                    <a:pt x="47" y="61"/>
                  </a:cubicBezTo>
                  <a:cubicBezTo>
                    <a:pt x="48" y="61"/>
                    <a:pt x="49" y="61"/>
                    <a:pt x="50" y="61"/>
                  </a:cubicBezTo>
                  <a:cubicBezTo>
                    <a:pt x="50" y="61"/>
                    <a:pt x="51" y="61"/>
                    <a:pt x="52" y="61"/>
                  </a:cubicBezTo>
                  <a:cubicBezTo>
                    <a:pt x="53" y="60"/>
                    <a:pt x="54" y="58"/>
                    <a:pt x="53" y="56"/>
                  </a:cubicBezTo>
                  <a:cubicBezTo>
                    <a:pt x="48" y="39"/>
                    <a:pt x="48" y="39"/>
                    <a:pt x="48" y="39"/>
                  </a:cubicBezTo>
                  <a:cubicBezTo>
                    <a:pt x="63" y="28"/>
                    <a:pt x="63" y="28"/>
                    <a:pt x="63" y="28"/>
                  </a:cubicBezTo>
                  <a:cubicBezTo>
                    <a:pt x="64" y="27"/>
                    <a:pt x="65" y="25"/>
                    <a:pt x="64" y="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2"/>
            <p:cNvSpPr>
              <a:spLocks/>
            </p:cNvSpPr>
            <p:nvPr/>
          </p:nvSpPr>
          <p:spPr bwMode="auto">
            <a:xfrm>
              <a:off x="1942" y="1806"/>
              <a:ext cx="554" cy="402"/>
            </a:xfrm>
            <a:custGeom>
              <a:avLst/>
              <a:gdLst>
                <a:gd name="T0" fmla="*/ 234 w 234"/>
                <a:gd name="T1" fmla="*/ 122 h 170"/>
                <a:gd name="T2" fmla="*/ 186 w 234"/>
                <a:gd name="T3" fmla="*/ 170 h 170"/>
                <a:gd name="T4" fmla="*/ 48 w 234"/>
                <a:gd name="T5" fmla="*/ 170 h 170"/>
                <a:gd name="T6" fmla="*/ 0 w 234"/>
                <a:gd name="T7" fmla="*/ 122 h 170"/>
                <a:gd name="T8" fmla="*/ 0 w 234"/>
                <a:gd name="T9" fmla="*/ 48 h 170"/>
                <a:gd name="T10" fmla="*/ 48 w 234"/>
                <a:gd name="T11" fmla="*/ 0 h 170"/>
                <a:gd name="T12" fmla="*/ 186 w 234"/>
                <a:gd name="T13" fmla="*/ 0 h 170"/>
                <a:gd name="T14" fmla="*/ 234 w 234"/>
                <a:gd name="T15" fmla="*/ 48 h 170"/>
                <a:gd name="T16" fmla="*/ 234 w 234"/>
                <a:gd name="T17"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70">
                  <a:moveTo>
                    <a:pt x="234" y="122"/>
                  </a:moveTo>
                  <a:cubicBezTo>
                    <a:pt x="234" y="149"/>
                    <a:pt x="213" y="170"/>
                    <a:pt x="186" y="170"/>
                  </a:cubicBezTo>
                  <a:cubicBezTo>
                    <a:pt x="48" y="170"/>
                    <a:pt x="48" y="170"/>
                    <a:pt x="48" y="170"/>
                  </a:cubicBezTo>
                  <a:cubicBezTo>
                    <a:pt x="21" y="170"/>
                    <a:pt x="0" y="149"/>
                    <a:pt x="0" y="122"/>
                  </a:cubicBezTo>
                  <a:cubicBezTo>
                    <a:pt x="0" y="48"/>
                    <a:pt x="0" y="48"/>
                    <a:pt x="0" y="48"/>
                  </a:cubicBezTo>
                  <a:cubicBezTo>
                    <a:pt x="0" y="21"/>
                    <a:pt x="21" y="0"/>
                    <a:pt x="48" y="0"/>
                  </a:cubicBezTo>
                  <a:cubicBezTo>
                    <a:pt x="186" y="0"/>
                    <a:pt x="186" y="0"/>
                    <a:pt x="186" y="0"/>
                  </a:cubicBezTo>
                  <a:cubicBezTo>
                    <a:pt x="213" y="0"/>
                    <a:pt x="234" y="21"/>
                    <a:pt x="234" y="48"/>
                  </a:cubicBezTo>
                  <a:lnTo>
                    <a:pt x="234" y="1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3"/>
            <p:cNvSpPr>
              <a:spLocks/>
            </p:cNvSpPr>
            <p:nvPr/>
          </p:nvSpPr>
          <p:spPr bwMode="auto">
            <a:xfrm>
              <a:off x="2155" y="2237"/>
              <a:ext cx="556" cy="404"/>
            </a:xfrm>
            <a:custGeom>
              <a:avLst/>
              <a:gdLst>
                <a:gd name="T0" fmla="*/ 235 w 235"/>
                <a:gd name="T1" fmla="*/ 123 h 171"/>
                <a:gd name="T2" fmla="*/ 187 w 235"/>
                <a:gd name="T3" fmla="*/ 171 h 171"/>
                <a:gd name="T4" fmla="*/ 48 w 235"/>
                <a:gd name="T5" fmla="*/ 171 h 171"/>
                <a:gd name="T6" fmla="*/ 0 w 235"/>
                <a:gd name="T7" fmla="*/ 123 h 171"/>
                <a:gd name="T8" fmla="*/ 0 w 235"/>
                <a:gd name="T9" fmla="*/ 48 h 171"/>
                <a:gd name="T10" fmla="*/ 48 w 235"/>
                <a:gd name="T11" fmla="*/ 0 h 171"/>
                <a:gd name="T12" fmla="*/ 187 w 235"/>
                <a:gd name="T13" fmla="*/ 0 h 171"/>
                <a:gd name="T14" fmla="*/ 235 w 235"/>
                <a:gd name="T15" fmla="*/ 48 h 171"/>
                <a:gd name="T16" fmla="*/ 235 w 235"/>
                <a:gd name="T17" fmla="*/ 12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171">
                  <a:moveTo>
                    <a:pt x="235" y="123"/>
                  </a:moveTo>
                  <a:cubicBezTo>
                    <a:pt x="235" y="150"/>
                    <a:pt x="214" y="171"/>
                    <a:pt x="187" y="171"/>
                  </a:cubicBezTo>
                  <a:cubicBezTo>
                    <a:pt x="48" y="171"/>
                    <a:pt x="48" y="171"/>
                    <a:pt x="48" y="171"/>
                  </a:cubicBezTo>
                  <a:cubicBezTo>
                    <a:pt x="22" y="171"/>
                    <a:pt x="0" y="150"/>
                    <a:pt x="0" y="123"/>
                  </a:cubicBezTo>
                  <a:cubicBezTo>
                    <a:pt x="0" y="48"/>
                    <a:pt x="0" y="48"/>
                    <a:pt x="0" y="48"/>
                  </a:cubicBezTo>
                  <a:cubicBezTo>
                    <a:pt x="0" y="22"/>
                    <a:pt x="22" y="0"/>
                    <a:pt x="48" y="0"/>
                  </a:cubicBezTo>
                  <a:cubicBezTo>
                    <a:pt x="187" y="0"/>
                    <a:pt x="187" y="0"/>
                    <a:pt x="187" y="0"/>
                  </a:cubicBezTo>
                  <a:cubicBezTo>
                    <a:pt x="214" y="0"/>
                    <a:pt x="235" y="22"/>
                    <a:pt x="235" y="48"/>
                  </a:cubicBezTo>
                  <a:lnTo>
                    <a:pt x="235" y="123"/>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
            <p:cNvSpPr>
              <a:spLocks/>
            </p:cNvSpPr>
            <p:nvPr/>
          </p:nvSpPr>
          <p:spPr bwMode="auto">
            <a:xfrm>
              <a:off x="2023" y="2114"/>
              <a:ext cx="132" cy="187"/>
            </a:xfrm>
            <a:custGeom>
              <a:avLst/>
              <a:gdLst>
                <a:gd name="T0" fmla="*/ 52 w 56"/>
                <a:gd name="T1" fmla="*/ 53 h 79"/>
                <a:gd name="T2" fmla="*/ 43 w 56"/>
                <a:gd name="T3" fmla="*/ 75 h 79"/>
                <a:gd name="T4" fmla="*/ 20 w 56"/>
                <a:gd name="T5" fmla="*/ 66 h 79"/>
                <a:gd name="T6" fmla="*/ 4 w 56"/>
                <a:gd name="T7" fmla="*/ 26 h 79"/>
                <a:gd name="T8" fmla="*/ 14 w 56"/>
                <a:gd name="T9" fmla="*/ 3 h 79"/>
                <a:gd name="T10" fmla="*/ 36 w 56"/>
                <a:gd name="T11" fmla="*/ 13 h 79"/>
                <a:gd name="T12" fmla="*/ 52 w 56"/>
                <a:gd name="T13" fmla="*/ 53 h 79"/>
              </a:gdLst>
              <a:ahLst/>
              <a:cxnLst>
                <a:cxn ang="0">
                  <a:pos x="T0" y="T1"/>
                </a:cxn>
                <a:cxn ang="0">
                  <a:pos x="T2" y="T3"/>
                </a:cxn>
                <a:cxn ang="0">
                  <a:pos x="T4" y="T5"/>
                </a:cxn>
                <a:cxn ang="0">
                  <a:pos x="T6" y="T7"/>
                </a:cxn>
                <a:cxn ang="0">
                  <a:pos x="T8" y="T9"/>
                </a:cxn>
                <a:cxn ang="0">
                  <a:pos x="T10" y="T11"/>
                </a:cxn>
                <a:cxn ang="0">
                  <a:pos x="T12" y="T13"/>
                </a:cxn>
              </a:cxnLst>
              <a:rect l="0" t="0" r="r" b="b"/>
              <a:pathLst>
                <a:path w="56" h="79">
                  <a:moveTo>
                    <a:pt x="52" y="53"/>
                  </a:moveTo>
                  <a:cubicBezTo>
                    <a:pt x="56" y="62"/>
                    <a:pt x="52" y="72"/>
                    <a:pt x="43" y="75"/>
                  </a:cubicBezTo>
                  <a:cubicBezTo>
                    <a:pt x="34" y="79"/>
                    <a:pt x="24" y="75"/>
                    <a:pt x="20" y="66"/>
                  </a:cubicBezTo>
                  <a:cubicBezTo>
                    <a:pt x="4" y="26"/>
                    <a:pt x="4" y="26"/>
                    <a:pt x="4" y="26"/>
                  </a:cubicBezTo>
                  <a:cubicBezTo>
                    <a:pt x="0" y="17"/>
                    <a:pt x="5" y="7"/>
                    <a:pt x="14" y="3"/>
                  </a:cubicBezTo>
                  <a:cubicBezTo>
                    <a:pt x="22" y="0"/>
                    <a:pt x="33" y="4"/>
                    <a:pt x="36" y="13"/>
                  </a:cubicBezTo>
                  <a:lnTo>
                    <a:pt x="52" y="5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
            <p:cNvSpPr>
              <a:spLocks/>
            </p:cNvSpPr>
            <p:nvPr/>
          </p:nvSpPr>
          <p:spPr bwMode="auto">
            <a:xfrm>
              <a:off x="2434" y="2540"/>
              <a:ext cx="133" cy="186"/>
            </a:xfrm>
            <a:custGeom>
              <a:avLst/>
              <a:gdLst>
                <a:gd name="T0" fmla="*/ 36 w 56"/>
                <a:gd name="T1" fmla="*/ 66 h 79"/>
                <a:gd name="T2" fmla="*/ 13 w 56"/>
                <a:gd name="T3" fmla="*/ 75 h 79"/>
                <a:gd name="T4" fmla="*/ 4 w 56"/>
                <a:gd name="T5" fmla="*/ 52 h 79"/>
                <a:gd name="T6" fmla="*/ 20 w 56"/>
                <a:gd name="T7" fmla="*/ 13 h 79"/>
                <a:gd name="T8" fmla="*/ 43 w 56"/>
                <a:gd name="T9" fmla="*/ 3 h 79"/>
                <a:gd name="T10" fmla="*/ 53 w 56"/>
                <a:gd name="T11" fmla="*/ 26 h 79"/>
                <a:gd name="T12" fmla="*/ 36 w 56"/>
                <a:gd name="T13" fmla="*/ 66 h 79"/>
              </a:gdLst>
              <a:ahLst/>
              <a:cxnLst>
                <a:cxn ang="0">
                  <a:pos x="T0" y="T1"/>
                </a:cxn>
                <a:cxn ang="0">
                  <a:pos x="T2" y="T3"/>
                </a:cxn>
                <a:cxn ang="0">
                  <a:pos x="T4" y="T5"/>
                </a:cxn>
                <a:cxn ang="0">
                  <a:pos x="T6" y="T7"/>
                </a:cxn>
                <a:cxn ang="0">
                  <a:pos x="T8" y="T9"/>
                </a:cxn>
                <a:cxn ang="0">
                  <a:pos x="T10" y="T11"/>
                </a:cxn>
                <a:cxn ang="0">
                  <a:pos x="T12" y="T13"/>
                </a:cxn>
              </a:cxnLst>
              <a:rect l="0" t="0" r="r" b="b"/>
              <a:pathLst>
                <a:path w="56" h="79">
                  <a:moveTo>
                    <a:pt x="36" y="66"/>
                  </a:moveTo>
                  <a:cubicBezTo>
                    <a:pt x="32" y="75"/>
                    <a:pt x="22" y="79"/>
                    <a:pt x="13" y="75"/>
                  </a:cubicBezTo>
                  <a:cubicBezTo>
                    <a:pt x="4" y="71"/>
                    <a:pt x="0" y="61"/>
                    <a:pt x="4" y="52"/>
                  </a:cubicBezTo>
                  <a:cubicBezTo>
                    <a:pt x="20" y="13"/>
                    <a:pt x="20" y="13"/>
                    <a:pt x="20" y="13"/>
                  </a:cubicBezTo>
                  <a:cubicBezTo>
                    <a:pt x="24" y="4"/>
                    <a:pt x="34" y="0"/>
                    <a:pt x="43" y="3"/>
                  </a:cubicBezTo>
                  <a:cubicBezTo>
                    <a:pt x="52" y="7"/>
                    <a:pt x="56" y="17"/>
                    <a:pt x="53" y="26"/>
                  </a:cubicBezTo>
                  <a:lnTo>
                    <a:pt x="36" y="66"/>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6"/>
            <p:cNvSpPr>
              <a:spLocks noChangeArrowheads="1"/>
            </p:cNvSpPr>
            <p:nvPr/>
          </p:nvSpPr>
          <p:spPr bwMode="auto">
            <a:xfrm>
              <a:off x="2072" y="1960"/>
              <a:ext cx="81"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7"/>
            <p:cNvSpPr>
              <a:spLocks noChangeArrowheads="1"/>
            </p:cNvSpPr>
            <p:nvPr/>
          </p:nvSpPr>
          <p:spPr bwMode="auto">
            <a:xfrm>
              <a:off x="2179" y="1960"/>
              <a:ext cx="80"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8"/>
            <p:cNvSpPr>
              <a:spLocks noChangeArrowheads="1"/>
            </p:cNvSpPr>
            <p:nvPr/>
          </p:nvSpPr>
          <p:spPr bwMode="auto">
            <a:xfrm>
              <a:off x="2285" y="1960"/>
              <a:ext cx="81"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9"/>
            <p:cNvSpPr>
              <a:spLocks noChangeArrowheads="1"/>
            </p:cNvSpPr>
            <p:nvPr/>
          </p:nvSpPr>
          <p:spPr bwMode="auto">
            <a:xfrm>
              <a:off x="2288" y="2395"/>
              <a:ext cx="80"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30"/>
            <p:cNvSpPr>
              <a:spLocks noChangeArrowheads="1"/>
            </p:cNvSpPr>
            <p:nvPr/>
          </p:nvSpPr>
          <p:spPr bwMode="auto">
            <a:xfrm>
              <a:off x="2394" y="2395"/>
              <a:ext cx="81"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31"/>
            <p:cNvSpPr>
              <a:spLocks noChangeArrowheads="1"/>
            </p:cNvSpPr>
            <p:nvPr/>
          </p:nvSpPr>
          <p:spPr bwMode="auto">
            <a:xfrm>
              <a:off x="2501" y="2395"/>
              <a:ext cx="80" cy="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2"/>
            <p:cNvSpPr>
              <a:spLocks/>
            </p:cNvSpPr>
            <p:nvPr/>
          </p:nvSpPr>
          <p:spPr bwMode="auto">
            <a:xfrm>
              <a:off x="2680" y="3706"/>
              <a:ext cx="325" cy="180"/>
            </a:xfrm>
            <a:custGeom>
              <a:avLst/>
              <a:gdLst>
                <a:gd name="T0" fmla="*/ 69 w 137"/>
                <a:gd name="T1" fmla="*/ 76 h 76"/>
                <a:gd name="T2" fmla="*/ 0 w 137"/>
                <a:gd name="T3" fmla="*/ 8 h 76"/>
                <a:gd name="T4" fmla="*/ 8 w 137"/>
                <a:gd name="T5" fmla="*/ 0 h 76"/>
                <a:gd name="T6" fmla="*/ 16 w 137"/>
                <a:gd name="T7" fmla="*/ 8 h 76"/>
                <a:gd name="T8" fmla="*/ 69 w 137"/>
                <a:gd name="T9" fmla="*/ 60 h 76"/>
                <a:gd name="T10" fmla="*/ 121 w 137"/>
                <a:gd name="T11" fmla="*/ 8 h 76"/>
                <a:gd name="T12" fmla="*/ 129 w 137"/>
                <a:gd name="T13" fmla="*/ 0 h 76"/>
                <a:gd name="T14" fmla="*/ 137 w 137"/>
                <a:gd name="T15" fmla="*/ 8 h 76"/>
                <a:gd name="T16" fmla="*/ 69 w 13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76">
                  <a:moveTo>
                    <a:pt x="69" y="76"/>
                  </a:moveTo>
                  <a:cubicBezTo>
                    <a:pt x="31" y="76"/>
                    <a:pt x="0" y="45"/>
                    <a:pt x="0" y="8"/>
                  </a:cubicBezTo>
                  <a:cubicBezTo>
                    <a:pt x="0" y="3"/>
                    <a:pt x="4" y="0"/>
                    <a:pt x="8" y="0"/>
                  </a:cubicBezTo>
                  <a:cubicBezTo>
                    <a:pt x="13" y="0"/>
                    <a:pt x="16" y="3"/>
                    <a:pt x="16" y="8"/>
                  </a:cubicBezTo>
                  <a:cubicBezTo>
                    <a:pt x="16" y="37"/>
                    <a:pt x="40" y="60"/>
                    <a:pt x="69" y="60"/>
                  </a:cubicBezTo>
                  <a:cubicBezTo>
                    <a:pt x="98" y="60"/>
                    <a:pt x="121" y="37"/>
                    <a:pt x="121" y="8"/>
                  </a:cubicBezTo>
                  <a:cubicBezTo>
                    <a:pt x="121" y="3"/>
                    <a:pt x="125" y="0"/>
                    <a:pt x="129" y="0"/>
                  </a:cubicBezTo>
                  <a:cubicBezTo>
                    <a:pt x="134" y="0"/>
                    <a:pt x="137" y="3"/>
                    <a:pt x="137" y="8"/>
                  </a:cubicBezTo>
                  <a:cubicBezTo>
                    <a:pt x="137" y="45"/>
                    <a:pt x="106" y="76"/>
                    <a:pt x="69" y="76"/>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33"/>
            <p:cNvSpPr>
              <a:spLocks noChangeArrowheads="1"/>
            </p:cNvSpPr>
            <p:nvPr/>
          </p:nvSpPr>
          <p:spPr bwMode="auto">
            <a:xfrm>
              <a:off x="2818" y="3869"/>
              <a:ext cx="59" cy="118"/>
            </a:xfrm>
            <a:prstGeom prst="rect">
              <a:avLst/>
            </a:prstGeom>
            <a:solidFill>
              <a:srgbClr val="3E3F3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4"/>
            <p:cNvSpPr>
              <a:spLocks/>
            </p:cNvSpPr>
            <p:nvPr/>
          </p:nvSpPr>
          <p:spPr bwMode="auto">
            <a:xfrm>
              <a:off x="2751" y="3968"/>
              <a:ext cx="190" cy="48"/>
            </a:xfrm>
            <a:custGeom>
              <a:avLst/>
              <a:gdLst>
                <a:gd name="T0" fmla="*/ 80 w 80"/>
                <a:gd name="T1" fmla="*/ 10 h 20"/>
                <a:gd name="T2" fmla="*/ 70 w 80"/>
                <a:gd name="T3" fmla="*/ 20 h 20"/>
                <a:gd name="T4" fmla="*/ 10 w 80"/>
                <a:gd name="T5" fmla="*/ 20 h 20"/>
                <a:gd name="T6" fmla="*/ 0 w 80"/>
                <a:gd name="T7" fmla="*/ 10 h 20"/>
                <a:gd name="T8" fmla="*/ 10 w 80"/>
                <a:gd name="T9" fmla="*/ 0 h 20"/>
                <a:gd name="T10" fmla="*/ 70 w 80"/>
                <a:gd name="T11" fmla="*/ 0 h 20"/>
                <a:gd name="T12" fmla="*/ 80 w 8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80" h="20">
                  <a:moveTo>
                    <a:pt x="80" y="10"/>
                  </a:moveTo>
                  <a:cubicBezTo>
                    <a:pt x="80" y="15"/>
                    <a:pt x="76" y="20"/>
                    <a:pt x="70" y="20"/>
                  </a:cubicBezTo>
                  <a:cubicBezTo>
                    <a:pt x="10" y="20"/>
                    <a:pt x="10" y="20"/>
                    <a:pt x="10" y="20"/>
                  </a:cubicBezTo>
                  <a:cubicBezTo>
                    <a:pt x="4" y="20"/>
                    <a:pt x="0" y="15"/>
                    <a:pt x="0" y="10"/>
                  </a:cubicBezTo>
                  <a:cubicBezTo>
                    <a:pt x="0" y="4"/>
                    <a:pt x="4" y="0"/>
                    <a:pt x="10" y="0"/>
                  </a:cubicBezTo>
                  <a:cubicBezTo>
                    <a:pt x="70" y="0"/>
                    <a:pt x="70" y="0"/>
                    <a:pt x="70" y="0"/>
                  </a:cubicBezTo>
                  <a:cubicBezTo>
                    <a:pt x="76" y="0"/>
                    <a:pt x="80" y="4"/>
                    <a:pt x="80" y="10"/>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5"/>
            <p:cNvSpPr>
              <a:spLocks/>
            </p:cNvSpPr>
            <p:nvPr/>
          </p:nvSpPr>
          <p:spPr bwMode="auto">
            <a:xfrm>
              <a:off x="2754" y="3377"/>
              <a:ext cx="184" cy="440"/>
            </a:xfrm>
            <a:custGeom>
              <a:avLst/>
              <a:gdLst>
                <a:gd name="T0" fmla="*/ 42 w 78"/>
                <a:gd name="T1" fmla="*/ 90 h 186"/>
                <a:gd name="T2" fmla="*/ 34 w 78"/>
                <a:gd name="T3" fmla="*/ 83 h 186"/>
                <a:gd name="T4" fmla="*/ 42 w 78"/>
                <a:gd name="T5" fmla="*/ 75 h 186"/>
                <a:gd name="T6" fmla="*/ 78 w 78"/>
                <a:gd name="T7" fmla="*/ 75 h 186"/>
                <a:gd name="T8" fmla="*/ 78 w 78"/>
                <a:gd name="T9" fmla="*/ 59 h 186"/>
                <a:gd name="T10" fmla="*/ 42 w 78"/>
                <a:gd name="T11" fmla="*/ 59 h 186"/>
                <a:gd name="T12" fmla="*/ 34 w 78"/>
                <a:gd name="T13" fmla="*/ 51 h 186"/>
                <a:gd name="T14" fmla="*/ 42 w 78"/>
                <a:gd name="T15" fmla="*/ 44 h 186"/>
                <a:gd name="T16" fmla="*/ 78 w 78"/>
                <a:gd name="T17" fmla="*/ 44 h 186"/>
                <a:gd name="T18" fmla="*/ 78 w 78"/>
                <a:gd name="T19" fmla="*/ 39 h 186"/>
                <a:gd name="T20" fmla="*/ 39 w 78"/>
                <a:gd name="T21" fmla="*/ 0 h 186"/>
                <a:gd name="T22" fmla="*/ 0 w 78"/>
                <a:gd name="T23" fmla="*/ 39 h 186"/>
                <a:gd name="T24" fmla="*/ 0 w 78"/>
                <a:gd name="T25" fmla="*/ 147 h 186"/>
                <a:gd name="T26" fmla="*/ 39 w 78"/>
                <a:gd name="T27" fmla="*/ 186 h 186"/>
                <a:gd name="T28" fmla="*/ 78 w 78"/>
                <a:gd name="T29" fmla="*/ 147 h 186"/>
                <a:gd name="T30" fmla="*/ 78 w 78"/>
                <a:gd name="T31" fmla="*/ 122 h 186"/>
                <a:gd name="T32" fmla="*/ 42 w 78"/>
                <a:gd name="T33" fmla="*/ 122 h 186"/>
                <a:gd name="T34" fmla="*/ 34 w 78"/>
                <a:gd name="T35" fmla="*/ 114 h 186"/>
                <a:gd name="T36" fmla="*/ 42 w 78"/>
                <a:gd name="T37" fmla="*/ 107 h 186"/>
                <a:gd name="T38" fmla="*/ 78 w 78"/>
                <a:gd name="T39" fmla="*/ 107 h 186"/>
                <a:gd name="T40" fmla="*/ 78 w 78"/>
                <a:gd name="T41" fmla="*/ 90 h 186"/>
                <a:gd name="T42" fmla="*/ 42 w 78"/>
                <a:gd name="T43" fmla="*/ 9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86">
                  <a:moveTo>
                    <a:pt x="42" y="90"/>
                  </a:moveTo>
                  <a:cubicBezTo>
                    <a:pt x="38" y="90"/>
                    <a:pt x="34" y="87"/>
                    <a:pt x="34" y="83"/>
                  </a:cubicBezTo>
                  <a:cubicBezTo>
                    <a:pt x="34" y="78"/>
                    <a:pt x="38" y="75"/>
                    <a:pt x="42" y="75"/>
                  </a:cubicBezTo>
                  <a:cubicBezTo>
                    <a:pt x="78" y="75"/>
                    <a:pt x="78" y="75"/>
                    <a:pt x="78" y="75"/>
                  </a:cubicBezTo>
                  <a:cubicBezTo>
                    <a:pt x="78" y="59"/>
                    <a:pt x="78" y="59"/>
                    <a:pt x="78" y="59"/>
                  </a:cubicBezTo>
                  <a:cubicBezTo>
                    <a:pt x="42" y="59"/>
                    <a:pt x="42" y="59"/>
                    <a:pt x="42" y="59"/>
                  </a:cubicBezTo>
                  <a:cubicBezTo>
                    <a:pt x="38" y="59"/>
                    <a:pt x="34" y="55"/>
                    <a:pt x="34" y="51"/>
                  </a:cubicBezTo>
                  <a:cubicBezTo>
                    <a:pt x="34" y="47"/>
                    <a:pt x="38" y="44"/>
                    <a:pt x="42" y="44"/>
                  </a:cubicBezTo>
                  <a:cubicBezTo>
                    <a:pt x="78" y="44"/>
                    <a:pt x="78" y="44"/>
                    <a:pt x="78" y="44"/>
                  </a:cubicBezTo>
                  <a:cubicBezTo>
                    <a:pt x="78" y="39"/>
                    <a:pt x="78" y="39"/>
                    <a:pt x="78" y="39"/>
                  </a:cubicBezTo>
                  <a:cubicBezTo>
                    <a:pt x="78" y="17"/>
                    <a:pt x="61" y="0"/>
                    <a:pt x="39" y="0"/>
                  </a:cubicBezTo>
                  <a:cubicBezTo>
                    <a:pt x="18" y="0"/>
                    <a:pt x="0" y="17"/>
                    <a:pt x="0" y="39"/>
                  </a:cubicBezTo>
                  <a:cubicBezTo>
                    <a:pt x="0" y="147"/>
                    <a:pt x="0" y="147"/>
                    <a:pt x="0" y="147"/>
                  </a:cubicBezTo>
                  <a:cubicBezTo>
                    <a:pt x="0" y="168"/>
                    <a:pt x="18" y="186"/>
                    <a:pt x="39" y="186"/>
                  </a:cubicBezTo>
                  <a:cubicBezTo>
                    <a:pt x="61" y="186"/>
                    <a:pt x="78" y="168"/>
                    <a:pt x="78" y="147"/>
                  </a:cubicBezTo>
                  <a:cubicBezTo>
                    <a:pt x="78" y="122"/>
                    <a:pt x="78" y="122"/>
                    <a:pt x="78" y="122"/>
                  </a:cubicBezTo>
                  <a:cubicBezTo>
                    <a:pt x="42" y="122"/>
                    <a:pt x="42" y="122"/>
                    <a:pt x="42" y="122"/>
                  </a:cubicBezTo>
                  <a:cubicBezTo>
                    <a:pt x="38" y="122"/>
                    <a:pt x="34" y="119"/>
                    <a:pt x="34" y="114"/>
                  </a:cubicBezTo>
                  <a:cubicBezTo>
                    <a:pt x="34" y="110"/>
                    <a:pt x="38" y="107"/>
                    <a:pt x="42" y="107"/>
                  </a:cubicBezTo>
                  <a:cubicBezTo>
                    <a:pt x="78" y="107"/>
                    <a:pt x="78" y="107"/>
                    <a:pt x="78" y="107"/>
                  </a:cubicBezTo>
                  <a:cubicBezTo>
                    <a:pt x="78" y="90"/>
                    <a:pt x="78" y="90"/>
                    <a:pt x="78" y="90"/>
                  </a:cubicBezTo>
                  <a:lnTo>
                    <a:pt x="42" y="90"/>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6"/>
            <p:cNvSpPr>
              <a:spLocks/>
            </p:cNvSpPr>
            <p:nvPr/>
          </p:nvSpPr>
          <p:spPr bwMode="auto">
            <a:xfrm>
              <a:off x="2676" y="3289"/>
              <a:ext cx="189" cy="187"/>
            </a:xfrm>
            <a:custGeom>
              <a:avLst/>
              <a:gdLst>
                <a:gd name="T0" fmla="*/ 8 w 80"/>
                <a:gd name="T1" fmla="*/ 79 h 79"/>
                <a:gd name="T2" fmla="*/ 0 w 80"/>
                <a:gd name="T3" fmla="*/ 71 h 79"/>
                <a:gd name="T4" fmla="*/ 72 w 80"/>
                <a:gd name="T5" fmla="*/ 0 h 79"/>
                <a:gd name="T6" fmla="*/ 80 w 80"/>
                <a:gd name="T7" fmla="*/ 8 h 79"/>
                <a:gd name="T8" fmla="*/ 72 w 80"/>
                <a:gd name="T9" fmla="*/ 16 h 79"/>
                <a:gd name="T10" fmla="*/ 16 w 80"/>
                <a:gd name="T11" fmla="*/ 71 h 79"/>
                <a:gd name="T12" fmla="*/ 8 w 8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 y="79"/>
                  </a:moveTo>
                  <a:cubicBezTo>
                    <a:pt x="4" y="79"/>
                    <a:pt x="0" y="76"/>
                    <a:pt x="0" y="71"/>
                  </a:cubicBezTo>
                  <a:cubicBezTo>
                    <a:pt x="0" y="32"/>
                    <a:pt x="33" y="0"/>
                    <a:pt x="72" y="0"/>
                  </a:cubicBezTo>
                  <a:cubicBezTo>
                    <a:pt x="76" y="0"/>
                    <a:pt x="80" y="3"/>
                    <a:pt x="80" y="8"/>
                  </a:cubicBezTo>
                  <a:cubicBezTo>
                    <a:pt x="80" y="12"/>
                    <a:pt x="76" y="16"/>
                    <a:pt x="72" y="16"/>
                  </a:cubicBezTo>
                  <a:cubicBezTo>
                    <a:pt x="41" y="16"/>
                    <a:pt x="16" y="41"/>
                    <a:pt x="16" y="71"/>
                  </a:cubicBezTo>
                  <a:cubicBezTo>
                    <a:pt x="16" y="76"/>
                    <a:pt x="13" y="79"/>
                    <a:pt x="8" y="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7"/>
            <p:cNvSpPr>
              <a:spLocks/>
            </p:cNvSpPr>
            <p:nvPr/>
          </p:nvSpPr>
          <p:spPr bwMode="auto">
            <a:xfrm>
              <a:off x="2624" y="3244"/>
              <a:ext cx="189" cy="187"/>
            </a:xfrm>
            <a:custGeom>
              <a:avLst/>
              <a:gdLst>
                <a:gd name="T0" fmla="*/ 8 w 80"/>
                <a:gd name="T1" fmla="*/ 79 h 79"/>
                <a:gd name="T2" fmla="*/ 0 w 80"/>
                <a:gd name="T3" fmla="*/ 71 h 79"/>
                <a:gd name="T4" fmla="*/ 72 w 80"/>
                <a:gd name="T5" fmla="*/ 0 h 79"/>
                <a:gd name="T6" fmla="*/ 80 w 80"/>
                <a:gd name="T7" fmla="*/ 8 h 79"/>
                <a:gd name="T8" fmla="*/ 72 w 80"/>
                <a:gd name="T9" fmla="*/ 16 h 79"/>
                <a:gd name="T10" fmla="*/ 16 w 80"/>
                <a:gd name="T11" fmla="*/ 71 h 79"/>
                <a:gd name="T12" fmla="*/ 8 w 8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 y="79"/>
                  </a:moveTo>
                  <a:cubicBezTo>
                    <a:pt x="4" y="79"/>
                    <a:pt x="0" y="76"/>
                    <a:pt x="0" y="71"/>
                  </a:cubicBezTo>
                  <a:cubicBezTo>
                    <a:pt x="0" y="32"/>
                    <a:pt x="33" y="0"/>
                    <a:pt x="72" y="0"/>
                  </a:cubicBezTo>
                  <a:cubicBezTo>
                    <a:pt x="76" y="0"/>
                    <a:pt x="80" y="3"/>
                    <a:pt x="80" y="8"/>
                  </a:cubicBezTo>
                  <a:cubicBezTo>
                    <a:pt x="80" y="12"/>
                    <a:pt x="76" y="16"/>
                    <a:pt x="72" y="16"/>
                  </a:cubicBezTo>
                  <a:cubicBezTo>
                    <a:pt x="41" y="16"/>
                    <a:pt x="16" y="41"/>
                    <a:pt x="16" y="71"/>
                  </a:cubicBezTo>
                  <a:cubicBezTo>
                    <a:pt x="16" y="76"/>
                    <a:pt x="13" y="79"/>
                    <a:pt x="8" y="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38"/>
            <p:cNvSpPr>
              <a:spLocks noChangeArrowheads="1"/>
            </p:cNvSpPr>
            <p:nvPr/>
          </p:nvSpPr>
          <p:spPr bwMode="auto">
            <a:xfrm>
              <a:off x="4951" y="1979"/>
              <a:ext cx="1299" cy="1299"/>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Oval 39"/>
            <p:cNvSpPr>
              <a:spLocks noChangeArrowheads="1"/>
            </p:cNvSpPr>
            <p:nvPr/>
          </p:nvSpPr>
          <p:spPr bwMode="auto">
            <a:xfrm>
              <a:off x="4753" y="579"/>
              <a:ext cx="1185" cy="1185"/>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Oval 40"/>
            <p:cNvSpPr>
              <a:spLocks noChangeArrowheads="1"/>
            </p:cNvSpPr>
            <p:nvPr/>
          </p:nvSpPr>
          <p:spPr bwMode="auto">
            <a:xfrm>
              <a:off x="4620" y="3493"/>
              <a:ext cx="920" cy="920"/>
            </a:xfrm>
            <a:prstGeom prst="ellipse">
              <a:avLst/>
            </a:prstGeom>
            <a:noFill/>
            <a:ln w="30163" cap="flat">
              <a:solidFill>
                <a:srgbClr val="3E3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Oval 41"/>
            <p:cNvSpPr>
              <a:spLocks noChangeArrowheads="1"/>
            </p:cNvSpPr>
            <p:nvPr/>
          </p:nvSpPr>
          <p:spPr bwMode="auto">
            <a:xfrm>
              <a:off x="6146" y="1591"/>
              <a:ext cx="114"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42"/>
            <p:cNvSpPr>
              <a:spLocks noChangeArrowheads="1"/>
            </p:cNvSpPr>
            <p:nvPr/>
          </p:nvSpPr>
          <p:spPr bwMode="auto">
            <a:xfrm>
              <a:off x="5928" y="3625"/>
              <a:ext cx="114" cy="114"/>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43"/>
            <p:cNvSpPr>
              <a:spLocks noChangeArrowheads="1"/>
            </p:cNvSpPr>
            <p:nvPr/>
          </p:nvSpPr>
          <p:spPr bwMode="auto">
            <a:xfrm>
              <a:off x="4405" y="4553"/>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44"/>
            <p:cNvSpPr>
              <a:spLocks noChangeArrowheads="1"/>
            </p:cNvSpPr>
            <p:nvPr/>
          </p:nvSpPr>
          <p:spPr bwMode="auto">
            <a:xfrm>
              <a:off x="5370" y="229"/>
              <a:ext cx="114" cy="113"/>
            </a:xfrm>
            <a:prstGeom prst="ellipse">
              <a:avLst/>
            </a:pr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Line 45"/>
            <p:cNvSpPr>
              <a:spLocks noChangeShapeType="1"/>
            </p:cNvSpPr>
            <p:nvPr/>
          </p:nvSpPr>
          <p:spPr bwMode="auto">
            <a:xfrm>
              <a:off x="5493" y="1742"/>
              <a:ext cx="29" cy="237"/>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46"/>
            <p:cNvSpPr>
              <a:spLocks noChangeShapeType="1"/>
            </p:cNvSpPr>
            <p:nvPr/>
          </p:nvSpPr>
          <p:spPr bwMode="auto">
            <a:xfrm flipH="1" flipV="1">
              <a:off x="5843" y="1506"/>
              <a:ext cx="360" cy="142"/>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47"/>
            <p:cNvSpPr>
              <a:spLocks noChangeShapeType="1"/>
            </p:cNvSpPr>
            <p:nvPr/>
          </p:nvSpPr>
          <p:spPr bwMode="auto">
            <a:xfrm flipH="1">
              <a:off x="5417" y="285"/>
              <a:ext cx="10" cy="294"/>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48"/>
            <p:cNvSpPr>
              <a:spLocks noChangeShapeType="1"/>
            </p:cNvSpPr>
            <p:nvPr/>
          </p:nvSpPr>
          <p:spPr bwMode="auto">
            <a:xfrm flipH="1" flipV="1">
              <a:off x="5805" y="3247"/>
              <a:ext cx="180" cy="435"/>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49"/>
            <p:cNvSpPr>
              <a:spLocks noChangeShapeType="1"/>
            </p:cNvSpPr>
            <p:nvPr/>
          </p:nvSpPr>
          <p:spPr bwMode="auto">
            <a:xfrm flipH="1">
              <a:off x="5219" y="3228"/>
              <a:ext cx="142" cy="284"/>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50"/>
            <p:cNvSpPr>
              <a:spLocks noChangeShapeType="1"/>
            </p:cNvSpPr>
            <p:nvPr/>
          </p:nvSpPr>
          <p:spPr bwMode="auto">
            <a:xfrm>
              <a:off x="4509" y="2554"/>
              <a:ext cx="445" cy="5"/>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Oval 51"/>
            <p:cNvSpPr>
              <a:spLocks noChangeArrowheads="1"/>
            </p:cNvSpPr>
            <p:nvPr/>
          </p:nvSpPr>
          <p:spPr bwMode="auto">
            <a:xfrm>
              <a:off x="4914" y="3680"/>
              <a:ext cx="160" cy="16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52"/>
            <p:cNvSpPr>
              <a:spLocks noChangeArrowheads="1"/>
            </p:cNvSpPr>
            <p:nvPr/>
          </p:nvSpPr>
          <p:spPr bwMode="auto">
            <a:xfrm>
              <a:off x="4880" y="3647"/>
              <a:ext cx="228" cy="227"/>
            </a:xfrm>
            <a:prstGeom prst="ellipse">
              <a:avLst/>
            </a:prstGeom>
            <a:noFill/>
            <a:ln w="33338" cap="flat">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6" name="Freeform 53"/>
            <p:cNvSpPr>
              <a:spLocks/>
            </p:cNvSpPr>
            <p:nvPr/>
          </p:nvSpPr>
          <p:spPr bwMode="auto">
            <a:xfrm>
              <a:off x="4878" y="3718"/>
              <a:ext cx="407" cy="544"/>
            </a:xfrm>
            <a:custGeom>
              <a:avLst/>
              <a:gdLst>
                <a:gd name="T0" fmla="*/ 169 w 172"/>
                <a:gd name="T1" fmla="*/ 112 h 230"/>
                <a:gd name="T2" fmla="*/ 171 w 172"/>
                <a:gd name="T3" fmla="*/ 104 h 230"/>
                <a:gd name="T4" fmla="*/ 171 w 172"/>
                <a:gd name="T5" fmla="*/ 79 h 230"/>
                <a:gd name="T6" fmla="*/ 155 w 172"/>
                <a:gd name="T7" fmla="*/ 63 h 230"/>
                <a:gd name="T8" fmla="*/ 140 w 172"/>
                <a:gd name="T9" fmla="*/ 72 h 230"/>
                <a:gd name="T10" fmla="*/ 124 w 172"/>
                <a:gd name="T11" fmla="*/ 60 h 230"/>
                <a:gd name="T12" fmla="*/ 111 w 172"/>
                <a:gd name="T13" fmla="*/ 67 h 230"/>
                <a:gd name="T14" fmla="*/ 97 w 172"/>
                <a:gd name="T15" fmla="*/ 60 h 230"/>
                <a:gd name="T16" fmla="*/ 84 w 172"/>
                <a:gd name="T17" fmla="*/ 68 h 230"/>
                <a:gd name="T18" fmla="*/ 72 w 172"/>
                <a:gd name="T19" fmla="*/ 60 h 230"/>
                <a:gd name="T20" fmla="*/ 72 w 172"/>
                <a:gd name="T21" fmla="*/ 23 h 230"/>
                <a:gd name="T22" fmla="*/ 49 w 172"/>
                <a:gd name="T23" fmla="*/ 0 h 230"/>
                <a:gd name="T24" fmla="*/ 25 w 172"/>
                <a:gd name="T25" fmla="*/ 23 h 230"/>
                <a:gd name="T26" fmla="*/ 25 w 172"/>
                <a:gd name="T27" fmla="*/ 122 h 230"/>
                <a:gd name="T28" fmla="*/ 25 w 172"/>
                <a:gd name="T29" fmla="*/ 124 h 230"/>
                <a:gd name="T30" fmla="*/ 0 w 172"/>
                <a:gd name="T31" fmla="*/ 149 h 230"/>
                <a:gd name="T32" fmla="*/ 0 w 172"/>
                <a:gd name="T33" fmla="*/ 172 h 230"/>
                <a:gd name="T34" fmla="*/ 26 w 172"/>
                <a:gd name="T35" fmla="*/ 198 h 230"/>
                <a:gd name="T36" fmla="*/ 30 w 172"/>
                <a:gd name="T37" fmla="*/ 197 h 230"/>
                <a:gd name="T38" fmla="*/ 78 w 172"/>
                <a:gd name="T39" fmla="*/ 230 h 230"/>
                <a:gd name="T40" fmla="*/ 121 w 172"/>
                <a:gd name="T41" fmla="*/ 230 h 230"/>
                <a:gd name="T42" fmla="*/ 172 w 172"/>
                <a:gd name="T43" fmla="*/ 179 h 230"/>
                <a:gd name="T44" fmla="*/ 172 w 172"/>
                <a:gd name="T45" fmla="*/ 128 h 230"/>
                <a:gd name="T46" fmla="*/ 169 w 172"/>
                <a:gd name="T47" fmla="*/ 1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30">
                  <a:moveTo>
                    <a:pt x="169" y="112"/>
                  </a:moveTo>
                  <a:cubicBezTo>
                    <a:pt x="170" y="110"/>
                    <a:pt x="171" y="107"/>
                    <a:pt x="171" y="104"/>
                  </a:cubicBezTo>
                  <a:cubicBezTo>
                    <a:pt x="171" y="79"/>
                    <a:pt x="171" y="79"/>
                    <a:pt x="171" y="79"/>
                  </a:cubicBezTo>
                  <a:cubicBezTo>
                    <a:pt x="171" y="70"/>
                    <a:pt x="164" y="63"/>
                    <a:pt x="155" y="63"/>
                  </a:cubicBezTo>
                  <a:cubicBezTo>
                    <a:pt x="148" y="63"/>
                    <a:pt x="143" y="66"/>
                    <a:pt x="140" y="72"/>
                  </a:cubicBezTo>
                  <a:cubicBezTo>
                    <a:pt x="138" y="65"/>
                    <a:pt x="132" y="60"/>
                    <a:pt x="124" y="60"/>
                  </a:cubicBezTo>
                  <a:cubicBezTo>
                    <a:pt x="119" y="60"/>
                    <a:pt x="114" y="63"/>
                    <a:pt x="111" y="67"/>
                  </a:cubicBezTo>
                  <a:cubicBezTo>
                    <a:pt x="108" y="63"/>
                    <a:pt x="103" y="60"/>
                    <a:pt x="97" y="60"/>
                  </a:cubicBezTo>
                  <a:cubicBezTo>
                    <a:pt x="92" y="60"/>
                    <a:pt x="86" y="63"/>
                    <a:pt x="84" y="68"/>
                  </a:cubicBezTo>
                  <a:cubicBezTo>
                    <a:pt x="81" y="64"/>
                    <a:pt x="77" y="61"/>
                    <a:pt x="72" y="60"/>
                  </a:cubicBezTo>
                  <a:cubicBezTo>
                    <a:pt x="72" y="23"/>
                    <a:pt x="72" y="23"/>
                    <a:pt x="72" y="23"/>
                  </a:cubicBezTo>
                  <a:cubicBezTo>
                    <a:pt x="72" y="10"/>
                    <a:pt x="62" y="0"/>
                    <a:pt x="49" y="0"/>
                  </a:cubicBezTo>
                  <a:cubicBezTo>
                    <a:pt x="36" y="0"/>
                    <a:pt x="25" y="10"/>
                    <a:pt x="25" y="23"/>
                  </a:cubicBezTo>
                  <a:cubicBezTo>
                    <a:pt x="25" y="122"/>
                    <a:pt x="25" y="122"/>
                    <a:pt x="25" y="122"/>
                  </a:cubicBezTo>
                  <a:cubicBezTo>
                    <a:pt x="25" y="122"/>
                    <a:pt x="25" y="123"/>
                    <a:pt x="25" y="124"/>
                  </a:cubicBezTo>
                  <a:cubicBezTo>
                    <a:pt x="11" y="124"/>
                    <a:pt x="0" y="135"/>
                    <a:pt x="0" y="149"/>
                  </a:cubicBezTo>
                  <a:cubicBezTo>
                    <a:pt x="0" y="172"/>
                    <a:pt x="0" y="172"/>
                    <a:pt x="0" y="172"/>
                  </a:cubicBezTo>
                  <a:cubicBezTo>
                    <a:pt x="0" y="186"/>
                    <a:pt x="11" y="198"/>
                    <a:pt x="26" y="198"/>
                  </a:cubicBezTo>
                  <a:cubicBezTo>
                    <a:pt x="27" y="198"/>
                    <a:pt x="29" y="198"/>
                    <a:pt x="30" y="197"/>
                  </a:cubicBezTo>
                  <a:cubicBezTo>
                    <a:pt x="38" y="217"/>
                    <a:pt x="56" y="230"/>
                    <a:pt x="78" y="230"/>
                  </a:cubicBezTo>
                  <a:cubicBezTo>
                    <a:pt x="121" y="230"/>
                    <a:pt x="121" y="230"/>
                    <a:pt x="121" y="230"/>
                  </a:cubicBezTo>
                  <a:cubicBezTo>
                    <a:pt x="149" y="230"/>
                    <a:pt x="172" y="208"/>
                    <a:pt x="172" y="179"/>
                  </a:cubicBezTo>
                  <a:cubicBezTo>
                    <a:pt x="172" y="128"/>
                    <a:pt x="172" y="128"/>
                    <a:pt x="172" y="128"/>
                  </a:cubicBezTo>
                  <a:cubicBezTo>
                    <a:pt x="172" y="122"/>
                    <a:pt x="171" y="117"/>
                    <a:pt x="169" y="112"/>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54"/>
            <p:cNvSpPr>
              <a:spLocks/>
            </p:cNvSpPr>
            <p:nvPr/>
          </p:nvSpPr>
          <p:spPr bwMode="auto">
            <a:xfrm>
              <a:off x="5200" y="2329"/>
              <a:ext cx="832" cy="620"/>
            </a:xfrm>
            <a:custGeom>
              <a:avLst/>
              <a:gdLst>
                <a:gd name="T0" fmla="*/ 352 w 352"/>
                <a:gd name="T1" fmla="*/ 225 h 262"/>
                <a:gd name="T2" fmla="*/ 315 w 352"/>
                <a:gd name="T3" fmla="*/ 262 h 262"/>
                <a:gd name="T4" fmla="*/ 37 w 352"/>
                <a:gd name="T5" fmla="*/ 262 h 262"/>
                <a:gd name="T6" fmla="*/ 0 w 352"/>
                <a:gd name="T7" fmla="*/ 225 h 262"/>
                <a:gd name="T8" fmla="*/ 0 w 352"/>
                <a:gd name="T9" fmla="*/ 37 h 262"/>
                <a:gd name="T10" fmla="*/ 37 w 352"/>
                <a:gd name="T11" fmla="*/ 0 h 262"/>
                <a:gd name="T12" fmla="*/ 315 w 352"/>
                <a:gd name="T13" fmla="*/ 0 h 262"/>
                <a:gd name="T14" fmla="*/ 352 w 352"/>
                <a:gd name="T15" fmla="*/ 37 h 262"/>
                <a:gd name="T16" fmla="*/ 352 w 352"/>
                <a:gd name="T17" fmla="*/ 22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62">
                  <a:moveTo>
                    <a:pt x="352" y="225"/>
                  </a:moveTo>
                  <a:cubicBezTo>
                    <a:pt x="352" y="246"/>
                    <a:pt x="335" y="262"/>
                    <a:pt x="315" y="262"/>
                  </a:cubicBezTo>
                  <a:cubicBezTo>
                    <a:pt x="37" y="262"/>
                    <a:pt x="37" y="262"/>
                    <a:pt x="37" y="262"/>
                  </a:cubicBezTo>
                  <a:cubicBezTo>
                    <a:pt x="17" y="262"/>
                    <a:pt x="0" y="246"/>
                    <a:pt x="0" y="225"/>
                  </a:cubicBezTo>
                  <a:cubicBezTo>
                    <a:pt x="0" y="37"/>
                    <a:pt x="0" y="37"/>
                    <a:pt x="0" y="37"/>
                  </a:cubicBezTo>
                  <a:cubicBezTo>
                    <a:pt x="0" y="16"/>
                    <a:pt x="17" y="0"/>
                    <a:pt x="37" y="0"/>
                  </a:cubicBezTo>
                  <a:cubicBezTo>
                    <a:pt x="315" y="0"/>
                    <a:pt x="315" y="0"/>
                    <a:pt x="315" y="0"/>
                  </a:cubicBezTo>
                  <a:cubicBezTo>
                    <a:pt x="335" y="0"/>
                    <a:pt x="352" y="16"/>
                    <a:pt x="352" y="37"/>
                  </a:cubicBezTo>
                  <a:lnTo>
                    <a:pt x="352" y="22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55"/>
            <p:cNvSpPr>
              <a:spLocks/>
            </p:cNvSpPr>
            <p:nvPr/>
          </p:nvSpPr>
          <p:spPr bwMode="auto">
            <a:xfrm>
              <a:off x="5564" y="2249"/>
              <a:ext cx="336" cy="234"/>
            </a:xfrm>
            <a:custGeom>
              <a:avLst/>
              <a:gdLst>
                <a:gd name="T0" fmla="*/ 142 w 142"/>
                <a:gd name="T1" fmla="*/ 62 h 99"/>
                <a:gd name="T2" fmla="*/ 105 w 142"/>
                <a:gd name="T3" fmla="*/ 99 h 99"/>
                <a:gd name="T4" fmla="*/ 37 w 142"/>
                <a:gd name="T5" fmla="*/ 99 h 99"/>
                <a:gd name="T6" fmla="*/ 0 w 142"/>
                <a:gd name="T7" fmla="*/ 62 h 99"/>
                <a:gd name="T8" fmla="*/ 0 w 142"/>
                <a:gd name="T9" fmla="*/ 37 h 99"/>
                <a:gd name="T10" fmla="*/ 37 w 142"/>
                <a:gd name="T11" fmla="*/ 0 h 99"/>
                <a:gd name="T12" fmla="*/ 105 w 142"/>
                <a:gd name="T13" fmla="*/ 0 h 99"/>
                <a:gd name="T14" fmla="*/ 142 w 142"/>
                <a:gd name="T15" fmla="*/ 37 h 99"/>
                <a:gd name="T16" fmla="*/ 142 w 142"/>
                <a:gd name="T17" fmla="*/ 6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9">
                  <a:moveTo>
                    <a:pt x="142" y="62"/>
                  </a:moveTo>
                  <a:cubicBezTo>
                    <a:pt x="142" y="82"/>
                    <a:pt x="126" y="99"/>
                    <a:pt x="105" y="99"/>
                  </a:cubicBezTo>
                  <a:cubicBezTo>
                    <a:pt x="37" y="99"/>
                    <a:pt x="37" y="99"/>
                    <a:pt x="37" y="99"/>
                  </a:cubicBezTo>
                  <a:cubicBezTo>
                    <a:pt x="17" y="99"/>
                    <a:pt x="0" y="82"/>
                    <a:pt x="0" y="62"/>
                  </a:cubicBezTo>
                  <a:cubicBezTo>
                    <a:pt x="0" y="37"/>
                    <a:pt x="0" y="37"/>
                    <a:pt x="0" y="37"/>
                  </a:cubicBezTo>
                  <a:cubicBezTo>
                    <a:pt x="0" y="16"/>
                    <a:pt x="17" y="0"/>
                    <a:pt x="37" y="0"/>
                  </a:cubicBezTo>
                  <a:cubicBezTo>
                    <a:pt x="105" y="0"/>
                    <a:pt x="105" y="0"/>
                    <a:pt x="105" y="0"/>
                  </a:cubicBezTo>
                  <a:cubicBezTo>
                    <a:pt x="126" y="0"/>
                    <a:pt x="142" y="16"/>
                    <a:pt x="142" y="37"/>
                  </a:cubicBezTo>
                  <a:lnTo>
                    <a:pt x="142" y="6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56"/>
            <p:cNvSpPr>
              <a:spLocks noChangeArrowheads="1"/>
            </p:cNvSpPr>
            <p:nvPr/>
          </p:nvSpPr>
          <p:spPr bwMode="auto">
            <a:xfrm>
              <a:off x="5413" y="2431"/>
              <a:ext cx="381" cy="38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57"/>
            <p:cNvSpPr>
              <a:spLocks/>
            </p:cNvSpPr>
            <p:nvPr/>
          </p:nvSpPr>
          <p:spPr bwMode="auto">
            <a:xfrm>
              <a:off x="5205" y="896"/>
              <a:ext cx="293" cy="161"/>
            </a:xfrm>
            <a:custGeom>
              <a:avLst/>
              <a:gdLst>
                <a:gd name="T0" fmla="*/ 146 w 293"/>
                <a:gd name="T1" fmla="*/ 161 h 161"/>
                <a:gd name="T2" fmla="*/ 293 w 293"/>
                <a:gd name="T3" fmla="*/ 0 h 161"/>
                <a:gd name="T4" fmla="*/ 0 w 293"/>
                <a:gd name="T5" fmla="*/ 0 h 161"/>
                <a:gd name="T6" fmla="*/ 146 w 293"/>
                <a:gd name="T7" fmla="*/ 161 h 161"/>
              </a:gdLst>
              <a:ahLst/>
              <a:cxnLst>
                <a:cxn ang="0">
                  <a:pos x="T0" y="T1"/>
                </a:cxn>
                <a:cxn ang="0">
                  <a:pos x="T2" y="T3"/>
                </a:cxn>
                <a:cxn ang="0">
                  <a:pos x="T4" y="T5"/>
                </a:cxn>
                <a:cxn ang="0">
                  <a:pos x="T6" y="T7"/>
                </a:cxn>
              </a:cxnLst>
              <a:rect l="0" t="0" r="r" b="b"/>
              <a:pathLst>
                <a:path w="293" h="161">
                  <a:moveTo>
                    <a:pt x="146" y="161"/>
                  </a:moveTo>
                  <a:lnTo>
                    <a:pt x="293" y="0"/>
                  </a:lnTo>
                  <a:lnTo>
                    <a:pt x="0" y="0"/>
                  </a:lnTo>
                  <a:lnTo>
                    <a:pt x="146" y="16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58"/>
            <p:cNvSpPr>
              <a:spLocks/>
            </p:cNvSpPr>
            <p:nvPr/>
          </p:nvSpPr>
          <p:spPr bwMode="auto">
            <a:xfrm>
              <a:off x="5044" y="896"/>
              <a:ext cx="619" cy="520"/>
            </a:xfrm>
            <a:custGeom>
              <a:avLst/>
              <a:gdLst>
                <a:gd name="T0" fmla="*/ 220 w 262"/>
                <a:gd name="T1" fmla="*/ 0 h 220"/>
                <a:gd name="T2" fmla="*/ 137 w 262"/>
                <a:gd name="T3" fmla="*/ 92 h 220"/>
                <a:gd name="T4" fmla="*/ 130 w 262"/>
                <a:gd name="T5" fmla="*/ 95 h 220"/>
                <a:gd name="T6" fmla="*/ 123 w 262"/>
                <a:gd name="T7" fmla="*/ 92 h 220"/>
                <a:gd name="T8" fmla="*/ 40 w 262"/>
                <a:gd name="T9" fmla="*/ 1 h 220"/>
                <a:gd name="T10" fmla="*/ 0 w 262"/>
                <a:gd name="T11" fmla="*/ 48 h 220"/>
                <a:gd name="T12" fmla="*/ 0 w 262"/>
                <a:gd name="T13" fmla="*/ 172 h 220"/>
                <a:gd name="T14" fmla="*/ 48 w 262"/>
                <a:gd name="T15" fmla="*/ 220 h 220"/>
                <a:gd name="T16" fmla="*/ 214 w 262"/>
                <a:gd name="T17" fmla="*/ 220 h 220"/>
                <a:gd name="T18" fmla="*/ 262 w 262"/>
                <a:gd name="T19" fmla="*/ 172 h 220"/>
                <a:gd name="T20" fmla="*/ 262 w 262"/>
                <a:gd name="T21" fmla="*/ 48 h 220"/>
                <a:gd name="T22" fmla="*/ 220 w 262"/>
                <a:gd name="T2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220">
                  <a:moveTo>
                    <a:pt x="220" y="0"/>
                  </a:moveTo>
                  <a:cubicBezTo>
                    <a:pt x="137" y="92"/>
                    <a:pt x="137" y="92"/>
                    <a:pt x="137" y="92"/>
                  </a:cubicBezTo>
                  <a:cubicBezTo>
                    <a:pt x="135" y="94"/>
                    <a:pt x="133" y="95"/>
                    <a:pt x="130" y="95"/>
                  </a:cubicBezTo>
                  <a:cubicBezTo>
                    <a:pt x="127" y="95"/>
                    <a:pt x="125" y="94"/>
                    <a:pt x="123" y="92"/>
                  </a:cubicBezTo>
                  <a:cubicBezTo>
                    <a:pt x="40" y="1"/>
                    <a:pt x="40" y="1"/>
                    <a:pt x="40" y="1"/>
                  </a:cubicBezTo>
                  <a:cubicBezTo>
                    <a:pt x="17" y="4"/>
                    <a:pt x="0" y="24"/>
                    <a:pt x="0" y="48"/>
                  </a:cubicBezTo>
                  <a:cubicBezTo>
                    <a:pt x="0" y="172"/>
                    <a:pt x="0" y="172"/>
                    <a:pt x="0" y="172"/>
                  </a:cubicBezTo>
                  <a:cubicBezTo>
                    <a:pt x="0" y="199"/>
                    <a:pt x="21" y="220"/>
                    <a:pt x="48" y="220"/>
                  </a:cubicBezTo>
                  <a:cubicBezTo>
                    <a:pt x="214" y="220"/>
                    <a:pt x="214" y="220"/>
                    <a:pt x="214" y="220"/>
                  </a:cubicBezTo>
                  <a:cubicBezTo>
                    <a:pt x="241" y="220"/>
                    <a:pt x="262" y="199"/>
                    <a:pt x="262" y="172"/>
                  </a:cubicBezTo>
                  <a:cubicBezTo>
                    <a:pt x="262" y="48"/>
                    <a:pt x="262" y="48"/>
                    <a:pt x="262" y="48"/>
                  </a:cubicBezTo>
                  <a:cubicBezTo>
                    <a:pt x="262" y="24"/>
                    <a:pt x="244" y="3"/>
                    <a:pt x="22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59"/>
            <p:cNvSpPr>
              <a:spLocks/>
            </p:cNvSpPr>
            <p:nvPr/>
          </p:nvSpPr>
          <p:spPr bwMode="auto">
            <a:xfrm>
              <a:off x="5451" y="2528"/>
              <a:ext cx="283" cy="201"/>
            </a:xfrm>
            <a:custGeom>
              <a:avLst/>
              <a:gdLst>
                <a:gd name="T0" fmla="*/ 40 w 120"/>
                <a:gd name="T1" fmla="*/ 85 h 85"/>
                <a:gd name="T2" fmla="*/ 39 w 120"/>
                <a:gd name="T3" fmla="*/ 85 h 85"/>
                <a:gd name="T4" fmla="*/ 33 w 120"/>
                <a:gd name="T5" fmla="*/ 82 h 85"/>
                <a:gd name="T6" fmla="*/ 3 w 120"/>
                <a:gd name="T7" fmla="*/ 48 h 85"/>
                <a:gd name="T8" fmla="*/ 4 w 120"/>
                <a:gd name="T9" fmla="*/ 36 h 85"/>
                <a:gd name="T10" fmla="*/ 16 w 120"/>
                <a:gd name="T11" fmla="*/ 37 h 85"/>
                <a:gd name="T12" fmla="*/ 40 w 120"/>
                <a:gd name="T13" fmla="*/ 65 h 85"/>
                <a:gd name="T14" fmla="*/ 105 w 120"/>
                <a:gd name="T15" fmla="*/ 3 h 85"/>
                <a:gd name="T16" fmla="*/ 117 w 120"/>
                <a:gd name="T17" fmla="*/ 4 h 85"/>
                <a:gd name="T18" fmla="*/ 117 w 120"/>
                <a:gd name="T19" fmla="*/ 15 h 85"/>
                <a:gd name="T20" fmla="*/ 45 w 120"/>
                <a:gd name="T21" fmla="*/ 83 h 85"/>
                <a:gd name="T22" fmla="*/ 40 w 120"/>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85">
                  <a:moveTo>
                    <a:pt x="40" y="85"/>
                  </a:moveTo>
                  <a:cubicBezTo>
                    <a:pt x="39" y="85"/>
                    <a:pt x="39" y="85"/>
                    <a:pt x="39" y="85"/>
                  </a:cubicBezTo>
                  <a:cubicBezTo>
                    <a:pt x="37" y="85"/>
                    <a:pt x="35" y="84"/>
                    <a:pt x="33" y="82"/>
                  </a:cubicBezTo>
                  <a:cubicBezTo>
                    <a:pt x="3" y="48"/>
                    <a:pt x="3" y="48"/>
                    <a:pt x="3" y="48"/>
                  </a:cubicBezTo>
                  <a:cubicBezTo>
                    <a:pt x="0" y="44"/>
                    <a:pt x="1" y="39"/>
                    <a:pt x="4" y="36"/>
                  </a:cubicBezTo>
                  <a:cubicBezTo>
                    <a:pt x="7" y="33"/>
                    <a:pt x="13" y="33"/>
                    <a:pt x="16" y="37"/>
                  </a:cubicBezTo>
                  <a:cubicBezTo>
                    <a:pt x="40" y="65"/>
                    <a:pt x="40" y="65"/>
                    <a:pt x="40" y="65"/>
                  </a:cubicBezTo>
                  <a:cubicBezTo>
                    <a:pt x="105" y="3"/>
                    <a:pt x="105" y="3"/>
                    <a:pt x="105" y="3"/>
                  </a:cubicBezTo>
                  <a:cubicBezTo>
                    <a:pt x="109" y="0"/>
                    <a:pt x="114" y="0"/>
                    <a:pt x="117" y="4"/>
                  </a:cubicBezTo>
                  <a:cubicBezTo>
                    <a:pt x="120" y="7"/>
                    <a:pt x="120" y="12"/>
                    <a:pt x="117" y="15"/>
                  </a:cubicBezTo>
                  <a:cubicBezTo>
                    <a:pt x="45" y="83"/>
                    <a:pt x="45" y="83"/>
                    <a:pt x="45" y="83"/>
                  </a:cubicBezTo>
                  <a:cubicBezTo>
                    <a:pt x="44" y="84"/>
                    <a:pt x="42" y="85"/>
                    <a:pt x="40" y="85"/>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Line 60"/>
            <p:cNvSpPr>
              <a:spLocks noChangeShapeType="1"/>
            </p:cNvSpPr>
            <p:nvPr/>
          </p:nvSpPr>
          <p:spPr bwMode="auto">
            <a:xfrm flipH="1">
              <a:off x="4462" y="4297"/>
              <a:ext cx="321" cy="312"/>
            </a:xfrm>
            <a:prstGeom prst="line">
              <a:avLst/>
            </a:prstGeom>
            <a:noFill/>
            <a:ln w="30163" cap="flat">
              <a:solidFill>
                <a:srgbClr val="3E3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Freeform 61"/>
            <p:cNvSpPr>
              <a:spLocks/>
            </p:cNvSpPr>
            <p:nvPr/>
          </p:nvSpPr>
          <p:spPr bwMode="auto">
            <a:xfrm>
              <a:off x="4476" y="2845"/>
              <a:ext cx="99" cy="87"/>
            </a:xfrm>
            <a:custGeom>
              <a:avLst/>
              <a:gdLst>
                <a:gd name="T0" fmla="*/ 6 w 42"/>
                <a:gd name="T1" fmla="*/ 16 h 37"/>
                <a:gd name="T2" fmla="*/ 3 w 42"/>
                <a:gd name="T3" fmla="*/ 31 h 37"/>
                <a:gd name="T4" fmla="*/ 18 w 42"/>
                <a:gd name="T5" fmla="*/ 34 h 37"/>
                <a:gd name="T6" fmla="*/ 36 w 42"/>
                <a:gd name="T7" fmla="*/ 22 h 37"/>
                <a:gd name="T8" fmla="*/ 39 w 42"/>
                <a:gd name="T9" fmla="*/ 7 h 37"/>
                <a:gd name="T10" fmla="*/ 24 w 42"/>
                <a:gd name="T11" fmla="*/ 4 h 37"/>
                <a:gd name="T12" fmla="*/ 6 w 42"/>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42" h="37">
                  <a:moveTo>
                    <a:pt x="6" y="16"/>
                  </a:moveTo>
                  <a:cubicBezTo>
                    <a:pt x="1" y="19"/>
                    <a:pt x="0" y="26"/>
                    <a:pt x="3" y="31"/>
                  </a:cubicBezTo>
                  <a:cubicBezTo>
                    <a:pt x="6" y="36"/>
                    <a:pt x="13" y="37"/>
                    <a:pt x="18" y="34"/>
                  </a:cubicBezTo>
                  <a:cubicBezTo>
                    <a:pt x="36" y="22"/>
                    <a:pt x="36" y="22"/>
                    <a:pt x="36" y="22"/>
                  </a:cubicBezTo>
                  <a:cubicBezTo>
                    <a:pt x="41" y="19"/>
                    <a:pt x="42" y="12"/>
                    <a:pt x="39" y="7"/>
                  </a:cubicBezTo>
                  <a:cubicBezTo>
                    <a:pt x="36" y="2"/>
                    <a:pt x="29" y="0"/>
                    <a:pt x="24" y="4"/>
                  </a:cubicBezTo>
                  <a:lnTo>
                    <a:pt x="6" y="16"/>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62"/>
            <p:cNvSpPr>
              <a:spLocks noChangeArrowheads="1"/>
            </p:cNvSpPr>
            <p:nvPr/>
          </p:nvSpPr>
          <p:spPr bwMode="auto">
            <a:xfrm>
              <a:off x="2967" y="5257"/>
              <a:ext cx="1724" cy="294"/>
            </a:xfrm>
            <a:prstGeom prst="ellipse">
              <a:avLst/>
            </a:prstGeom>
            <a:solidFill>
              <a:srgbClr val="E5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63"/>
            <p:cNvSpPr>
              <a:spLocks/>
            </p:cNvSpPr>
            <p:nvPr/>
          </p:nvSpPr>
          <p:spPr bwMode="auto">
            <a:xfrm>
              <a:off x="3816" y="1312"/>
              <a:ext cx="733" cy="617"/>
            </a:xfrm>
            <a:custGeom>
              <a:avLst/>
              <a:gdLst>
                <a:gd name="T0" fmla="*/ 88 w 310"/>
                <a:gd name="T1" fmla="*/ 234 h 261"/>
                <a:gd name="T2" fmla="*/ 255 w 310"/>
                <a:gd name="T3" fmla="*/ 130 h 261"/>
                <a:gd name="T4" fmla="*/ 194 w 310"/>
                <a:gd name="T5" fmla="*/ 15 h 261"/>
                <a:gd name="T6" fmla="*/ 84 w 310"/>
                <a:gd name="T7" fmla="*/ 97 h 261"/>
                <a:gd name="T8" fmla="*/ 88 w 310"/>
                <a:gd name="T9" fmla="*/ 234 h 261"/>
              </a:gdLst>
              <a:ahLst/>
              <a:cxnLst>
                <a:cxn ang="0">
                  <a:pos x="T0" y="T1"/>
                </a:cxn>
                <a:cxn ang="0">
                  <a:pos x="T2" y="T3"/>
                </a:cxn>
                <a:cxn ang="0">
                  <a:pos x="T4" y="T5"/>
                </a:cxn>
                <a:cxn ang="0">
                  <a:pos x="T6" y="T7"/>
                </a:cxn>
                <a:cxn ang="0">
                  <a:pos x="T8" y="T9"/>
                </a:cxn>
              </a:cxnLst>
              <a:rect l="0" t="0" r="r" b="b"/>
              <a:pathLst>
                <a:path w="310" h="261">
                  <a:moveTo>
                    <a:pt x="88" y="234"/>
                  </a:moveTo>
                  <a:cubicBezTo>
                    <a:pt x="88" y="234"/>
                    <a:pt x="199" y="261"/>
                    <a:pt x="255" y="130"/>
                  </a:cubicBezTo>
                  <a:cubicBezTo>
                    <a:pt x="310" y="0"/>
                    <a:pt x="194" y="15"/>
                    <a:pt x="194" y="15"/>
                  </a:cubicBezTo>
                  <a:cubicBezTo>
                    <a:pt x="84" y="97"/>
                    <a:pt x="84" y="97"/>
                    <a:pt x="84" y="97"/>
                  </a:cubicBezTo>
                  <a:cubicBezTo>
                    <a:pt x="84" y="97"/>
                    <a:pt x="0" y="178"/>
                    <a:pt x="88" y="234"/>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64"/>
            <p:cNvSpPr>
              <a:spLocks/>
            </p:cNvSpPr>
            <p:nvPr/>
          </p:nvSpPr>
          <p:spPr bwMode="auto">
            <a:xfrm>
              <a:off x="3385" y="1324"/>
              <a:ext cx="734" cy="617"/>
            </a:xfrm>
            <a:custGeom>
              <a:avLst/>
              <a:gdLst>
                <a:gd name="T0" fmla="*/ 222 w 310"/>
                <a:gd name="T1" fmla="*/ 235 h 261"/>
                <a:gd name="T2" fmla="*/ 56 w 310"/>
                <a:gd name="T3" fmla="*/ 131 h 261"/>
                <a:gd name="T4" fmla="*/ 116 w 310"/>
                <a:gd name="T5" fmla="*/ 16 h 261"/>
                <a:gd name="T6" fmla="*/ 227 w 310"/>
                <a:gd name="T7" fmla="*/ 98 h 261"/>
                <a:gd name="T8" fmla="*/ 222 w 310"/>
                <a:gd name="T9" fmla="*/ 235 h 261"/>
              </a:gdLst>
              <a:ahLst/>
              <a:cxnLst>
                <a:cxn ang="0">
                  <a:pos x="T0" y="T1"/>
                </a:cxn>
                <a:cxn ang="0">
                  <a:pos x="T2" y="T3"/>
                </a:cxn>
                <a:cxn ang="0">
                  <a:pos x="T4" y="T5"/>
                </a:cxn>
                <a:cxn ang="0">
                  <a:pos x="T6" y="T7"/>
                </a:cxn>
                <a:cxn ang="0">
                  <a:pos x="T8" y="T9"/>
                </a:cxn>
              </a:cxnLst>
              <a:rect l="0" t="0" r="r" b="b"/>
              <a:pathLst>
                <a:path w="310" h="261">
                  <a:moveTo>
                    <a:pt x="222" y="235"/>
                  </a:moveTo>
                  <a:cubicBezTo>
                    <a:pt x="222" y="235"/>
                    <a:pt x="112" y="261"/>
                    <a:pt x="56" y="131"/>
                  </a:cubicBezTo>
                  <a:cubicBezTo>
                    <a:pt x="0" y="0"/>
                    <a:pt x="116" y="16"/>
                    <a:pt x="116" y="16"/>
                  </a:cubicBezTo>
                  <a:cubicBezTo>
                    <a:pt x="227" y="98"/>
                    <a:pt x="227" y="98"/>
                    <a:pt x="227" y="98"/>
                  </a:cubicBezTo>
                  <a:cubicBezTo>
                    <a:pt x="227" y="98"/>
                    <a:pt x="310" y="178"/>
                    <a:pt x="222" y="235"/>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65"/>
            <p:cNvSpPr>
              <a:spLocks/>
            </p:cNvSpPr>
            <p:nvPr/>
          </p:nvSpPr>
          <p:spPr bwMode="auto">
            <a:xfrm>
              <a:off x="3702" y="3051"/>
              <a:ext cx="653" cy="359"/>
            </a:xfrm>
            <a:custGeom>
              <a:avLst/>
              <a:gdLst>
                <a:gd name="T0" fmla="*/ 276 w 276"/>
                <a:gd name="T1" fmla="*/ 104 h 152"/>
                <a:gd name="T2" fmla="*/ 228 w 276"/>
                <a:gd name="T3" fmla="*/ 152 h 152"/>
                <a:gd name="T4" fmla="*/ 48 w 276"/>
                <a:gd name="T5" fmla="*/ 152 h 152"/>
                <a:gd name="T6" fmla="*/ 0 w 276"/>
                <a:gd name="T7" fmla="*/ 104 h 152"/>
                <a:gd name="T8" fmla="*/ 0 w 276"/>
                <a:gd name="T9" fmla="*/ 48 h 152"/>
                <a:gd name="T10" fmla="*/ 48 w 276"/>
                <a:gd name="T11" fmla="*/ 0 h 152"/>
                <a:gd name="T12" fmla="*/ 228 w 276"/>
                <a:gd name="T13" fmla="*/ 0 h 152"/>
                <a:gd name="T14" fmla="*/ 276 w 276"/>
                <a:gd name="T15" fmla="*/ 48 h 152"/>
                <a:gd name="T16" fmla="*/ 276 w 276"/>
                <a:gd name="T17"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152">
                  <a:moveTo>
                    <a:pt x="276" y="104"/>
                  </a:moveTo>
                  <a:cubicBezTo>
                    <a:pt x="276" y="131"/>
                    <a:pt x="255" y="152"/>
                    <a:pt x="228" y="152"/>
                  </a:cubicBezTo>
                  <a:cubicBezTo>
                    <a:pt x="48" y="152"/>
                    <a:pt x="48" y="152"/>
                    <a:pt x="48" y="152"/>
                  </a:cubicBezTo>
                  <a:cubicBezTo>
                    <a:pt x="22" y="152"/>
                    <a:pt x="0" y="131"/>
                    <a:pt x="0" y="104"/>
                  </a:cubicBezTo>
                  <a:cubicBezTo>
                    <a:pt x="0" y="48"/>
                    <a:pt x="0" y="48"/>
                    <a:pt x="0" y="48"/>
                  </a:cubicBezTo>
                  <a:cubicBezTo>
                    <a:pt x="0" y="22"/>
                    <a:pt x="22" y="0"/>
                    <a:pt x="48" y="0"/>
                  </a:cubicBezTo>
                  <a:cubicBezTo>
                    <a:pt x="228" y="0"/>
                    <a:pt x="228" y="0"/>
                    <a:pt x="228" y="0"/>
                  </a:cubicBezTo>
                  <a:cubicBezTo>
                    <a:pt x="255" y="0"/>
                    <a:pt x="276" y="22"/>
                    <a:pt x="276" y="48"/>
                  </a:cubicBezTo>
                  <a:lnTo>
                    <a:pt x="276" y="104"/>
                  </a:lnTo>
                  <a:close/>
                </a:path>
              </a:pathLst>
            </a:cu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66"/>
            <p:cNvSpPr>
              <a:spLocks/>
            </p:cNvSpPr>
            <p:nvPr/>
          </p:nvSpPr>
          <p:spPr bwMode="auto">
            <a:xfrm>
              <a:off x="3721" y="3126"/>
              <a:ext cx="152" cy="1949"/>
            </a:xfrm>
            <a:custGeom>
              <a:avLst/>
              <a:gdLst>
                <a:gd name="T0" fmla="*/ 64 w 64"/>
                <a:gd name="T1" fmla="*/ 792 h 824"/>
                <a:gd name="T2" fmla="*/ 32 w 64"/>
                <a:gd name="T3" fmla="*/ 824 h 824"/>
                <a:gd name="T4" fmla="*/ 0 w 64"/>
                <a:gd name="T5" fmla="*/ 792 h 824"/>
                <a:gd name="T6" fmla="*/ 0 w 64"/>
                <a:gd name="T7" fmla="*/ 32 h 824"/>
                <a:gd name="T8" fmla="*/ 32 w 64"/>
                <a:gd name="T9" fmla="*/ 0 h 824"/>
                <a:gd name="T10" fmla="*/ 64 w 64"/>
                <a:gd name="T11" fmla="*/ 32 h 824"/>
                <a:gd name="T12" fmla="*/ 64 w 64"/>
                <a:gd name="T13" fmla="*/ 792 h 824"/>
              </a:gdLst>
              <a:ahLst/>
              <a:cxnLst>
                <a:cxn ang="0">
                  <a:pos x="T0" y="T1"/>
                </a:cxn>
                <a:cxn ang="0">
                  <a:pos x="T2" y="T3"/>
                </a:cxn>
                <a:cxn ang="0">
                  <a:pos x="T4" y="T5"/>
                </a:cxn>
                <a:cxn ang="0">
                  <a:pos x="T6" y="T7"/>
                </a:cxn>
                <a:cxn ang="0">
                  <a:pos x="T8" y="T9"/>
                </a:cxn>
                <a:cxn ang="0">
                  <a:pos x="T10" y="T11"/>
                </a:cxn>
                <a:cxn ang="0">
                  <a:pos x="T12" y="T13"/>
                </a:cxn>
              </a:cxnLst>
              <a:rect l="0" t="0" r="r" b="b"/>
              <a:pathLst>
                <a:path w="64" h="824">
                  <a:moveTo>
                    <a:pt x="64" y="792"/>
                  </a:moveTo>
                  <a:cubicBezTo>
                    <a:pt x="64" y="810"/>
                    <a:pt x="50" y="824"/>
                    <a:pt x="32" y="824"/>
                  </a:cubicBezTo>
                  <a:cubicBezTo>
                    <a:pt x="15" y="824"/>
                    <a:pt x="0" y="810"/>
                    <a:pt x="0" y="792"/>
                  </a:cubicBezTo>
                  <a:cubicBezTo>
                    <a:pt x="0" y="32"/>
                    <a:pt x="0" y="32"/>
                    <a:pt x="0" y="32"/>
                  </a:cubicBezTo>
                  <a:cubicBezTo>
                    <a:pt x="0" y="15"/>
                    <a:pt x="15" y="0"/>
                    <a:pt x="32" y="0"/>
                  </a:cubicBezTo>
                  <a:cubicBezTo>
                    <a:pt x="50" y="0"/>
                    <a:pt x="64" y="15"/>
                    <a:pt x="64" y="32"/>
                  </a:cubicBezTo>
                  <a:lnTo>
                    <a:pt x="64" y="792"/>
                  </a:lnTo>
                  <a:close/>
                </a:path>
              </a:pathLst>
            </a:cu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67"/>
            <p:cNvSpPr>
              <a:spLocks noChangeArrowheads="1"/>
            </p:cNvSpPr>
            <p:nvPr/>
          </p:nvSpPr>
          <p:spPr bwMode="auto">
            <a:xfrm>
              <a:off x="3691" y="4174"/>
              <a:ext cx="215" cy="215"/>
            </a:xfrm>
            <a:prstGeom prst="ellipse">
              <a:avLst/>
            </a:pr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68"/>
            <p:cNvSpPr>
              <a:spLocks/>
            </p:cNvSpPr>
            <p:nvPr/>
          </p:nvSpPr>
          <p:spPr bwMode="auto">
            <a:xfrm>
              <a:off x="3679" y="4943"/>
              <a:ext cx="241" cy="151"/>
            </a:xfrm>
            <a:custGeom>
              <a:avLst/>
              <a:gdLst>
                <a:gd name="T0" fmla="*/ 102 w 102"/>
                <a:gd name="T1" fmla="*/ 32 h 64"/>
                <a:gd name="T2" fmla="*/ 70 w 102"/>
                <a:gd name="T3" fmla="*/ 64 h 64"/>
                <a:gd name="T4" fmla="*/ 32 w 102"/>
                <a:gd name="T5" fmla="*/ 64 h 64"/>
                <a:gd name="T6" fmla="*/ 0 w 102"/>
                <a:gd name="T7" fmla="*/ 32 h 64"/>
                <a:gd name="T8" fmla="*/ 32 w 102"/>
                <a:gd name="T9" fmla="*/ 0 h 64"/>
                <a:gd name="T10" fmla="*/ 70 w 102"/>
                <a:gd name="T11" fmla="*/ 0 h 64"/>
                <a:gd name="T12" fmla="*/ 102 w 102"/>
                <a:gd name="T13" fmla="*/ 32 h 64"/>
              </a:gdLst>
              <a:ahLst/>
              <a:cxnLst>
                <a:cxn ang="0">
                  <a:pos x="T0" y="T1"/>
                </a:cxn>
                <a:cxn ang="0">
                  <a:pos x="T2" y="T3"/>
                </a:cxn>
                <a:cxn ang="0">
                  <a:pos x="T4" y="T5"/>
                </a:cxn>
                <a:cxn ang="0">
                  <a:pos x="T6" y="T7"/>
                </a:cxn>
                <a:cxn ang="0">
                  <a:pos x="T8" y="T9"/>
                </a:cxn>
                <a:cxn ang="0">
                  <a:pos x="T10" y="T11"/>
                </a:cxn>
                <a:cxn ang="0">
                  <a:pos x="T12" y="T13"/>
                </a:cxn>
              </a:cxnLst>
              <a:rect l="0" t="0" r="r" b="b"/>
              <a:pathLst>
                <a:path w="102" h="64">
                  <a:moveTo>
                    <a:pt x="102" y="32"/>
                  </a:moveTo>
                  <a:cubicBezTo>
                    <a:pt x="102" y="50"/>
                    <a:pt x="88" y="64"/>
                    <a:pt x="70" y="64"/>
                  </a:cubicBezTo>
                  <a:cubicBezTo>
                    <a:pt x="32" y="64"/>
                    <a:pt x="32" y="64"/>
                    <a:pt x="32" y="64"/>
                  </a:cubicBezTo>
                  <a:cubicBezTo>
                    <a:pt x="15" y="64"/>
                    <a:pt x="0" y="50"/>
                    <a:pt x="0" y="32"/>
                  </a:cubicBezTo>
                  <a:cubicBezTo>
                    <a:pt x="0" y="15"/>
                    <a:pt x="15" y="0"/>
                    <a:pt x="32" y="0"/>
                  </a:cubicBezTo>
                  <a:cubicBezTo>
                    <a:pt x="70" y="0"/>
                    <a:pt x="70" y="0"/>
                    <a:pt x="70" y="0"/>
                  </a:cubicBezTo>
                  <a:cubicBezTo>
                    <a:pt x="88" y="0"/>
                    <a:pt x="102" y="15"/>
                    <a:pt x="102" y="3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69"/>
            <p:cNvSpPr>
              <a:spLocks/>
            </p:cNvSpPr>
            <p:nvPr/>
          </p:nvSpPr>
          <p:spPr bwMode="auto">
            <a:xfrm>
              <a:off x="3482" y="5071"/>
              <a:ext cx="447" cy="238"/>
            </a:xfrm>
            <a:custGeom>
              <a:avLst/>
              <a:gdLst>
                <a:gd name="T0" fmla="*/ 189 w 189"/>
                <a:gd name="T1" fmla="*/ 53 h 101"/>
                <a:gd name="T2" fmla="*/ 141 w 189"/>
                <a:gd name="T3" fmla="*/ 101 h 101"/>
                <a:gd name="T4" fmla="*/ 48 w 189"/>
                <a:gd name="T5" fmla="*/ 101 h 101"/>
                <a:gd name="T6" fmla="*/ 0 w 189"/>
                <a:gd name="T7" fmla="*/ 53 h 101"/>
                <a:gd name="T8" fmla="*/ 0 w 189"/>
                <a:gd name="T9" fmla="*/ 48 h 101"/>
                <a:gd name="T10" fmla="*/ 48 w 189"/>
                <a:gd name="T11" fmla="*/ 0 h 101"/>
                <a:gd name="T12" fmla="*/ 141 w 189"/>
                <a:gd name="T13" fmla="*/ 0 h 101"/>
                <a:gd name="T14" fmla="*/ 189 w 189"/>
                <a:gd name="T15" fmla="*/ 48 h 101"/>
                <a:gd name="T16" fmla="*/ 189 w 189"/>
                <a:gd name="T17" fmla="*/ 5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1">
                  <a:moveTo>
                    <a:pt x="189" y="53"/>
                  </a:moveTo>
                  <a:cubicBezTo>
                    <a:pt x="189" y="79"/>
                    <a:pt x="168" y="101"/>
                    <a:pt x="141" y="101"/>
                  </a:cubicBezTo>
                  <a:cubicBezTo>
                    <a:pt x="48" y="101"/>
                    <a:pt x="48" y="101"/>
                    <a:pt x="48" y="101"/>
                  </a:cubicBezTo>
                  <a:cubicBezTo>
                    <a:pt x="22" y="101"/>
                    <a:pt x="0" y="79"/>
                    <a:pt x="0" y="53"/>
                  </a:cubicBezTo>
                  <a:cubicBezTo>
                    <a:pt x="0" y="48"/>
                    <a:pt x="0" y="48"/>
                    <a:pt x="0" y="48"/>
                  </a:cubicBezTo>
                  <a:cubicBezTo>
                    <a:pt x="0" y="21"/>
                    <a:pt x="22" y="0"/>
                    <a:pt x="48" y="0"/>
                  </a:cubicBezTo>
                  <a:cubicBezTo>
                    <a:pt x="141" y="0"/>
                    <a:pt x="141" y="0"/>
                    <a:pt x="141" y="0"/>
                  </a:cubicBezTo>
                  <a:cubicBezTo>
                    <a:pt x="168" y="0"/>
                    <a:pt x="189" y="21"/>
                    <a:pt x="189" y="48"/>
                  </a:cubicBezTo>
                  <a:lnTo>
                    <a:pt x="189" y="5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70"/>
            <p:cNvSpPr>
              <a:spLocks/>
            </p:cNvSpPr>
            <p:nvPr/>
          </p:nvSpPr>
          <p:spPr bwMode="auto">
            <a:xfrm>
              <a:off x="3416" y="5033"/>
              <a:ext cx="256" cy="286"/>
            </a:xfrm>
            <a:custGeom>
              <a:avLst/>
              <a:gdLst>
                <a:gd name="T0" fmla="*/ 108 w 108"/>
                <a:gd name="T1" fmla="*/ 73 h 121"/>
                <a:gd name="T2" fmla="*/ 60 w 108"/>
                <a:gd name="T3" fmla="*/ 121 h 121"/>
                <a:gd name="T4" fmla="*/ 48 w 108"/>
                <a:gd name="T5" fmla="*/ 121 h 121"/>
                <a:gd name="T6" fmla="*/ 0 w 108"/>
                <a:gd name="T7" fmla="*/ 73 h 121"/>
                <a:gd name="T8" fmla="*/ 0 w 108"/>
                <a:gd name="T9" fmla="*/ 48 h 121"/>
                <a:gd name="T10" fmla="*/ 48 w 108"/>
                <a:gd name="T11" fmla="*/ 0 h 121"/>
                <a:gd name="T12" fmla="*/ 60 w 108"/>
                <a:gd name="T13" fmla="*/ 0 h 121"/>
                <a:gd name="T14" fmla="*/ 108 w 108"/>
                <a:gd name="T15" fmla="*/ 48 h 121"/>
                <a:gd name="T16" fmla="*/ 108 w 108"/>
                <a:gd name="T17" fmla="*/ 7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1">
                  <a:moveTo>
                    <a:pt x="108" y="73"/>
                  </a:moveTo>
                  <a:cubicBezTo>
                    <a:pt x="108" y="99"/>
                    <a:pt x="87" y="121"/>
                    <a:pt x="60" y="121"/>
                  </a:cubicBezTo>
                  <a:cubicBezTo>
                    <a:pt x="48" y="121"/>
                    <a:pt x="48" y="121"/>
                    <a:pt x="48" y="121"/>
                  </a:cubicBezTo>
                  <a:cubicBezTo>
                    <a:pt x="22" y="121"/>
                    <a:pt x="0" y="99"/>
                    <a:pt x="0" y="73"/>
                  </a:cubicBezTo>
                  <a:cubicBezTo>
                    <a:pt x="0" y="48"/>
                    <a:pt x="0" y="48"/>
                    <a:pt x="0" y="48"/>
                  </a:cubicBezTo>
                  <a:cubicBezTo>
                    <a:pt x="0" y="21"/>
                    <a:pt x="22" y="0"/>
                    <a:pt x="48" y="0"/>
                  </a:cubicBezTo>
                  <a:cubicBezTo>
                    <a:pt x="60" y="0"/>
                    <a:pt x="60" y="0"/>
                    <a:pt x="60" y="0"/>
                  </a:cubicBezTo>
                  <a:cubicBezTo>
                    <a:pt x="87" y="0"/>
                    <a:pt x="108" y="21"/>
                    <a:pt x="108" y="48"/>
                  </a:cubicBezTo>
                  <a:lnTo>
                    <a:pt x="108" y="7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71"/>
            <p:cNvSpPr>
              <a:spLocks/>
            </p:cNvSpPr>
            <p:nvPr/>
          </p:nvSpPr>
          <p:spPr bwMode="auto">
            <a:xfrm>
              <a:off x="3395" y="5288"/>
              <a:ext cx="551" cy="81"/>
            </a:xfrm>
            <a:custGeom>
              <a:avLst/>
              <a:gdLst>
                <a:gd name="T0" fmla="*/ 233 w 233"/>
                <a:gd name="T1" fmla="*/ 17 h 34"/>
                <a:gd name="T2" fmla="*/ 216 w 233"/>
                <a:gd name="T3" fmla="*/ 34 h 34"/>
                <a:gd name="T4" fmla="*/ 17 w 233"/>
                <a:gd name="T5" fmla="*/ 34 h 34"/>
                <a:gd name="T6" fmla="*/ 0 w 233"/>
                <a:gd name="T7" fmla="*/ 17 h 34"/>
                <a:gd name="T8" fmla="*/ 17 w 233"/>
                <a:gd name="T9" fmla="*/ 0 h 34"/>
                <a:gd name="T10" fmla="*/ 216 w 233"/>
                <a:gd name="T11" fmla="*/ 0 h 34"/>
                <a:gd name="T12" fmla="*/ 233 w 233"/>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233" h="34">
                  <a:moveTo>
                    <a:pt x="233" y="17"/>
                  </a:moveTo>
                  <a:cubicBezTo>
                    <a:pt x="233" y="26"/>
                    <a:pt x="225" y="34"/>
                    <a:pt x="216" y="34"/>
                  </a:cubicBezTo>
                  <a:cubicBezTo>
                    <a:pt x="17" y="34"/>
                    <a:pt x="17" y="34"/>
                    <a:pt x="17" y="34"/>
                  </a:cubicBezTo>
                  <a:cubicBezTo>
                    <a:pt x="8" y="34"/>
                    <a:pt x="0" y="26"/>
                    <a:pt x="0" y="17"/>
                  </a:cubicBezTo>
                  <a:cubicBezTo>
                    <a:pt x="0" y="7"/>
                    <a:pt x="8" y="0"/>
                    <a:pt x="17" y="0"/>
                  </a:cubicBezTo>
                  <a:cubicBezTo>
                    <a:pt x="216" y="0"/>
                    <a:pt x="216" y="0"/>
                    <a:pt x="216" y="0"/>
                  </a:cubicBezTo>
                  <a:cubicBezTo>
                    <a:pt x="225" y="0"/>
                    <a:pt x="233" y="7"/>
                    <a:pt x="233" y="17"/>
                  </a:cubicBezTo>
                  <a:close/>
                </a:path>
              </a:pathLst>
            </a:custGeom>
            <a:solidFill>
              <a:srgbClr val="C6D0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72"/>
            <p:cNvSpPr>
              <a:spLocks/>
            </p:cNvSpPr>
            <p:nvPr/>
          </p:nvSpPr>
          <p:spPr bwMode="auto">
            <a:xfrm>
              <a:off x="4024" y="3126"/>
              <a:ext cx="152" cy="1949"/>
            </a:xfrm>
            <a:custGeom>
              <a:avLst/>
              <a:gdLst>
                <a:gd name="T0" fmla="*/ 64 w 64"/>
                <a:gd name="T1" fmla="*/ 792 h 824"/>
                <a:gd name="T2" fmla="*/ 32 w 64"/>
                <a:gd name="T3" fmla="*/ 824 h 824"/>
                <a:gd name="T4" fmla="*/ 0 w 64"/>
                <a:gd name="T5" fmla="*/ 792 h 824"/>
                <a:gd name="T6" fmla="*/ 0 w 64"/>
                <a:gd name="T7" fmla="*/ 32 h 824"/>
                <a:gd name="T8" fmla="*/ 32 w 64"/>
                <a:gd name="T9" fmla="*/ 0 h 824"/>
                <a:gd name="T10" fmla="*/ 64 w 64"/>
                <a:gd name="T11" fmla="*/ 32 h 824"/>
                <a:gd name="T12" fmla="*/ 64 w 64"/>
                <a:gd name="T13" fmla="*/ 792 h 824"/>
              </a:gdLst>
              <a:ahLst/>
              <a:cxnLst>
                <a:cxn ang="0">
                  <a:pos x="T0" y="T1"/>
                </a:cxn>
                <a:cxn ang="0">
                  <a:pos x="T2" y="T3"/>
                </a:cxn>
                <a:cxn ang="0">
                  <a:pos x="T4" y="T5"/>
                </a:cxn>
                <a:cxn ang="0">
                  <a:pos x="T6" y="T7"/>
                </a:cxn>
                <a:cxn ang="0">
                  <a:pos x="T8" y="T9"/>
                </a:cxn>
                <a:cxn ang="0">
                  <a:pos x="T10" y="T11"/>
                </a:cxn>
                <a:cxn ang="0">
                  <a:pos x="T12" y="T13"/>
                </a:cxn>
              </a:cxnLst>
              <a:rect l="0" t="0" r="r" b="b"/>
              <a:pathLst>
                <a:path w="64" h="824">
                  <a:moveTo>
                    <a:pt x="64" y="792"/>
                  </a:moveTo>
                  <a:cubicBezTo>
                    <a:pt x="64" y="810"/>
                    <a:pt x="50" y="824"/>
                    <a:pt x="32" y="824"/>
                  </a:cubicBezTo>
                  <a:cubicBezTo>
                    <a:pt x="15" y="824"/>
                    <a:pt x="0" y="810"/>
                    <a:pt x="0" y="792"/>
                  </a:cubicBezTo>
                  <a:cubicBezTo>
                    <a:pt x="0" y="32"/>
                    <a:pt x="0" y="32"/>
                    <a:pt x="0" y="32"/>
                  </a:cubicBezTo>
                  <a:cubicBezTo>
                    <a:pt x="0" y="15"/>
                    <a:pt x="15" y="0"/>
                    <a:pt x="32" y="0"/>
                  </a:cubicBezTo>
                  <a:cubicBezTo>
                    <a:pt x="50" y="0"/>
                    <a:pt x="64" y="15"/>
                    <a:pt x="64" y="32"/>
                  </a:cubicBezTo>
                  <a:lnTo>
                    <a:pt x="64" y="792"/>
                  </a:lnTo>
                  <a:close/>
                </a:path>
              </a:pathLst>
            </a:cu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73"/>
            <p:cNvSpPr>
              <a:spLocks/>
            </p:cNvSpPr>
            <p:nvPr/>
          </p:nvSpPr>
          <p:spPr bwMode="auto">
            <a:xfrm>
              <a:off x="3622" y="1731"/>
              <a:ext cx="790" cy="1450"/>
            </a:xfrm>
            <a:custGeom>
              <a:avLst/>
              <a:gdLst>
                <a:gd name="T0" fmla="*/ 0 w 334"/>
                <a:gd name="T1" fmla="*/ 613 h 613"/>
                <a:gd name="T2" fmla="*/ 0 w 334"/>
                <a:gd name="T3" fmla="*/ 48 h 613"/>
                <a:gd name="T4" fmla="*/ 45 w 334"/>
                <a:gd name="T5" fmla="*/ 0 h 613"/>
                <a:gd name="T6" fmla="*/ 289 w 334"/>
                <a:gd name="T7" fmla="*/ 0 h 613"/>
                <a:gd name="T8" fmla="*/ 334 w 334"/>
                <a:gd name="T9" fmla="*/ 48 h 613"/>
                <a:gd name="T10" fmla="*/ 334 w 334"/>
                <a:gd name="T11" fmla="*/ 613 h 613"/>
                <a:gd name="T12" fmla="*/ 0 w 334"/>
                <a:gd name="T13" fmla="*/ 613 h 613"/>
              </a:gdLst>
              <a:ahLst/>
              <a:cxnLst>
                <a:cxn ang="0">
                  <a:pos x="T0" y="T1"/>
                </a:cxn>
                <a:cxn ang="0">
                  <a:pos x="T2" y="T3"/>
                </a:cxn>
                <a:cxn ang="0">
                  <a:pos x="T4" y="T5"/>
                </a:cxn>
                <a:cxn ang="0">
                  <a:pos x="T6" y="T7"/>
                </a:cxn>
                <a:cxn ang="0">
                  <a:pos x="T8" y="T9"/>
                </a:cxn>
                <a:cxn ang="0">
                  <a:pos x="T10" y="T11"/>
                </a:cxn>
                <a:cxn ang="0">
                  <a:pos x="T12" y="T13"/>
                </a:cxn>
              </a:cxnLst>
              <a:rect l="0" t="0" r="r" b="b"/>
              <a:pathLst>
                <a:path w="334" h="613">
                  <a:moveTo>
                    <a:pt x="0" y="613"/>
                  </a:moveTo>
                  <a:cubicBezTo>
                    <a:pt x="0" y="48"/>
                    <a:pt x="0" y="48"/>
                    <a:pt x="0" y="48"/>
                  </a:cubicBezTo>
                  <a:cubicBezTo>
                    <a:pt x="0" y="21"/>
                    <a:pt x="20" y="0"/>
                    <a:pt x="45" y="0"/>
                  </a:cubicBezTo>
                  <a:cubicBezTo>
                    <a:pt x="289" y="0"/>
                    <a:pt x="289" y="0"/>
                    <a:pt x="289" y="0"/>
                  </a:cubicBezTo>
                  <a:cubicBezTo>
                    <a:pt x="314" y="0"/>
                    <a:pt x="334" y="21"/>
                    <a:pt x="334" y="48"/>
                  </a:cubicBezTo>
                  <a:cubicBezTo>
                    <a:pt x="334" y="613"/>
                    <a:pt x="334" y="613"/>
                    <a:pt x="334" y="613"/>
                  </a:cubicBezTo>
                  <a:lnTo>
                    <a:pt x="0" y="61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74"/>
            <p:cNvSpPr>
              <a:spLocks/>
            </p:cNvSpPr>
            <p:nvPr/>
          </p:nvSpPr>
          <p:spPr bwMode="auto">
            <a:xfrm>
              <a:off x="3397" y="2845"/>
              <a:ext cx="102" cy="87"/>
            </a:xfrm>
            <a:custGeom>
              <a:avLst/>
              <a:gdLst>
                <a:gd name="T0" fmla="*/ 37 w 43"/>
                <a:gd name="T1" fmla="*/ 16 h 37"/>
                <a:gd name="T2" fmla="*/ 40 w 43"/>
                <a:gd name="T3" fmla="*/ 31 h 37"/>
                <a:gd name="T4" fmla="*/ 25 w 43"/>
                <a:gd name="T5" fmla="*/ 34 h 37"/>
                <a:gd name="T6" fmla="*/ 7 w 43"/>
                <a:gd name="T7" fmla="*/ 22 h 37"/>
                <a:gd name="T8" fmla="*/ 4 w 43"/>
                <a:gd name="T9" fmla="*/ 7 h 37"/>
                <a:gd name="T10" fmla="*/ 19 w 43"/>
                <a:gd name="T11" fmla="*/ 4 h 37"/>
                <a:gd name="T12" fmla="*/ 37 w 43"/>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37" y="16"/>
                  </a:moveTo>
                  <a:cubicBezTo>
                    <a:pt x="42" y="19"/>
                    <a:pt x="43" y="26"/>
                    <a:pt x="40" y="31"/>
                  </a:cubicBezTo>
                  <a:cubicBezTo>
                    <a:pt x="37" y="36"/>
                    <a:pt x="30" y="37"/>
                    <a:pt x="25" y="34"/>
                  </a:cubicBezTo>
                  <a:cubicBezTo>
                    <a:pt x="7" y="22"/>
                    <a:pt x="7" y="22"/>
                    <a:pt x="7" y="22"/>
                  </a:cubicBezTo>
                  <a:cubicBezTo>
                    <a:pt x="2" y="19"/>
                    <a:pt x="0" y="12"/>
                    <a:pt x="4" y="7"/>
                  </a:cubicBezTo>
                  <a:cubicBezTo>
                    <a:pt x="7" y="2"/>
                    <a:pt x="14" y="0"/>
                    <a:pt x="19" y="4"/>
                  </a:cubicBezTo>
                  <a:lnTo>
                    <a:pt x="37" y="16"/>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75"/>
            <p:cNvSpPr>
              <a:spLocks/>
            </p:cNvSpPr>
            <p:nvPr/>
          </p:nvSpPr>
          <p:spPr bwMode="auto">
            <a:xfrm>
              <a:off x="3452" y="2875"/>
              <a:ext cx="307" cy="112"/>
            </a:xfrm>
            <a:custGeom>
              <a:avLst/>
              <a:gdLst>
                <a:gd name="T0" fmla="*/ 0 w 130"/>
                <a:gd name="T1" fmla="*/ 23 h 47"/>
                <a:gd name="T2" fmla="*/ 23 w 130"/>
                <a:gd name="T3" fmla="*/ 47 h 47"/>
                <a:gd name="T4" fmla="*/ 106 w 130"/>
                <a:gd name="T5" fmla="*/ 47 h 47"/>
                <a:gd name="T6" fmla="*/ 130 w 130"/>
                <a:gd name="T7" fmla="*/ 23 h 47"/>
                <a:gd name="T8" fmla="*/ 106 w 130"/>
                <a:gd name="T9" fmla="*/ 0 h 47"/>
                <a:gd name="T10" fmla="*/ 23 w 130"/>
                <a:gd name="T11" fmla="*/ 0 h 47"/>
                <a:gd name="T12" fmla="*/ 0 w 130"/>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0" h="47">
                  <a:moveTo>
                    <a:pt x="0" y="23"/>
                  </a:moveTo>
                  <a:cubicBezTo>
                    <a:pt x="0" y="36"/>
                    <a:pt x="10" y="47"/>
                    <a:pt x="23" y="47"/>
                  </a:cubicBezTo>
                  <a:cubicBezTo>
                    <a:pt x="106" y="47"/>
                    <a:pt x="106" y="47"/>
                    <a:pt x="106" y="47"/>
                  </a:cubicBezTo>
                  <a:cubicBezTo>
                    <a:pt x="119" y="47"/>
                    <a:pt x="130" y="36"/>
                    <a:pt x="130" y="23"/>
                  </a:cubicBezTo>
                  <a:cubicBezTo>
                    <a:pt x="130" y="11"/>
                    <a:pt x="119" y="0"/>
                    <a:pt x="106" y="0"/>
                  </a:cubicBezTo>
                  <a:cubicBezTo>
                    <a:pt x="23" y="0"/>
                    <a:pt x="23" y="0"/>
                    <a:pt x="23" y="0"/>
                  </a:cubicBezTo>
                  <a:cubicBezTo>
                    <a:pt x="10" y="0"/>
                    <a:pt x="0" y="11"/>
                    <a:pt x="0" y="23"/>
                  </a:cubicBez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76"/>
            <p:cNvSpPr>
              <a:spLocks/>
            </p:cNvSpPr>
            <p:nvPr/>
          </p:nvSpPr>
          <p:spPr bwMode="auto">
            <a:xfrm>
              <a:off x="4216" y="2875"/>
              <a:ext cx="307" cy="112"/>
            </a:xfrm>
            <a:custGeom>
              <a:avLst/>
              <a:gdLst>
                <a:gd name="T0" fmla="*/ 130 w 130"/>
                <a:gd name="T1" fmla="*/ 23 h 47"/>
                <a:gd name="T2" fmla="*/ 107 w 130"/>
                <a:gd name="T3" fmla="*/ 47 h 47"/>
                <a:gd name="T4" fmla="*/ 24 w 130"/>
                <a:gd name="T5" fmla="*/ 47 h 47"/>
                <a:gd name="T6" fmla="*/ 0 w 130"/>
                <a:gd name="T7" fmla="*/ 23 h 47"/>
                <a:gd name="T8" fmla="*/ 24 w 130"/>
                <a:gd name="T9" fmla="*/ 0 h 47"/>
                <a:gd name="T10" fmla="*/ 107 w 130"/>
                <a:gd name="T11" fmla="*/ 0 h 47"/>
                <a:gd name="T12" fmla="*/ 130 w 130"/>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0" h="47">
                  <a:moveTo>
                    <a:pt x="130" y="23"/>
                  </a:moveTo>
                  <a:cubicBezTo>
                    <a:pt x="130" y="36"/>
                    <a:pt x="119" y="47"/>
                    <a:pt x="107" y="47"/>
                  </a:cubicBezTo>
                  <a:cubicBezTo>
                    <a:pt x="24" y="47"/>
                    <a:pt x="24" y="47"/>
                    <a:pt x="24" y="47"/>
                  </a:cubicBezTo>
                  <a:cubicBezTo>
                    <a:pt x="11" y="47"/>
                    <a:pt x="0" y="36"/>
                    <a:pt x="0" y="23"/>
                  </a:cubicBezTo>
                  <a:cubicBezTo>
                    <a:pt x="0" y="11"/>
                    <a:pt x="11" y="0"/>
                    <a:pt x="24" y="0"/>
                  </a:cubicBezTo>
                  <a:cubicBezTo>
                    <a:pt x="107" y="0"/>
                    <a:pt x="107" y="0"/>
                    <a:pt x="107" y="0"/>
                  </a:cubicBezTo>
                  <a:cubicBezTo>
                    <a:pt x="119" y="0"/>
                    <a:pt x="130" y="11"/>
                    <a:pt x="130" y="23"/>
                  </a:cubicBez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77"/>
            <p:cNvSpPr>
              <a:spLocks/>
            </p:cNvSpPr>
            <p:nvPr/>
          </p:nvSpPr>
          <p:spPr bwMode="auto">
            <a:xfrm>
              <a:off x="3847" y="1690"/>
              <a:ext cx="217" cy="145"/>
            </a:xfrm>
            <a:custGeom>
              <a:avLst/>
              <a:gdLst>
                <a:gd name="T0" fmla="*/ 16 w 92"/>
                <a:gd name="T1" fmla="*/ 61 h 61"/>
                <a:gd name="T2" fmla="*/ 0 w 92"/>
                <a:gd name="T3" fmla="*/ 45 h 61"/>
                <a:gd name="T4" fmla="*/ 0 w 92"/>
                <a:gd name="T5" fmla="*/ 16 h 61"/>
                <a:gd name="T6" fmla="*/ 16 w 92"/>
                <a:gd name="T7" fmla="*/ 0 h 61"/>
                <a:gd name="T8" fmla="*/ 76 w 92"/>
                <a:gd name="T9" fmla="*/ 0 h 61"/>
                <a:gd name="T10" fmla="*/ 92 w 92"/>
                <a:gd name="T11" fmla="*/ 16 h 61"/>
                <a:gd name="T12" fmla="*/ 92 w 92"/>
                <a:gd name="T13" fmla="*/ 45 h 61"/>
                <a:gd name="T14" fmla="*/ 76 w 92"/>
                <a:gd name="T15" fmla="*/ 61 h 61"/>
                <a:gd name="T16" fmla="*/ 16 w 92"/>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1">
                  <a:moveTo>
                    <a:pt x="16" y="61"/>
                  </a:moveTo>
                  <a:cubicBezTo>
                    <a:pt x="7" y="61"/>
                    <a:pt x="0" y="54"/>
                    <a:pt x="0" y="45"/>
                  </a:cubicBezTo>
                  <a:cubicBezTo>
                    <a:pt x="0" y="16"/>
                    <a:pt x="0" y="16"/>
                    <a:pt x="0" y="16"/>
                  </a:cubicBezTo>
                  <a:cubicBezTo>
                    <a:pt x="0" y="7"/>
                    <a:pt x="7" y="0"/>
                    <a:pt x="16" y="0"/>
                  </a:cubicBezTo>
                  <a:cubicBezTo>
                    <a:pt x="76" y="0"/>
                    <a:pt x="76" y="0"/>
                    <a:pt x="76" y="0"/>
                  </a:cubicBezTo>
                  <a:cubicBezTo>
                    <a:pt x="85" y="0"/>
                    <a:pt x="92" y="7"/>
                    <a:pt x="92" y="16"/>
                  </a:cubicBezTo>
                  <a:cubicBezTo>
                    <a:pt x="92" y="45"/>
                    <a:pt x="92" y="45"/>
                    <a:pt x="92" y="45"/>
                  </a:cubicBezTo>
                  <a:cubicBezTo>
                    <a:pt x="92" y="54"/>
                    <a:pt x="85" y="61"/>
                    <a:pt x="76" y="61"/>
                  </a:cubicBezTo>
                  <a:lnTo>
                    <a:pt x="16" y="61"/>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78"/>
            <p:cNvSpPr>
              <a:spLocks/>
            </p:cNvSpPr>
            <p:nvPr/>
          </p:nvSpPr>
          <p:spPr bwMode="auto">
            <a:xfrm>
              <a:off x="4251" y="2052"/>
              <a:ext cx="218" cy="734"/>
            </a:xfrm>
            <a:custGeom>
              <a:avLst/>
              <a:gdLst>
                <a:gd name="T0" fmla="*/ 92 w 92"/>
                <a:gd name="T1" fmla="*/ 0 h 310"/>
                <a:gd name="T2" fmla="*/ 92 w 92"/>
                <a:gd name="T3" fmla="*/ 277 h 310"/>
                <a:gd name="T4" fmla="*/ 58 w 92"/>
                <a:gd name="T5" fmla="*/ 310 h 310"/>
                <a:gd name="T6" fmla="*/ 33 w 92"/>
                <a:gd name="T7" fmla="*/ 310 h 310"/>
                <a:gd name="T8" fmla="*/ 0 w 92"/>
                <a:gd name="T9" fmla="*/ 277 h 310"/>
                <a:gd name="T10" fmla="*/ 0 w 92"/>
                <a:gd name="T11" fmla="*/ 0 h 310"/>
                <a:gd name="T12" fmla="*/ 92 w 92"/>
                <a:gd name="T13" fmla="*/ 0 h 310"/>
              </a:gdLst>
              <a:ahLst/>
              <a:cxnLst>
                <a:cxn ang="0">
                  <a:pos x="T0" y="T1"/>
                </a:cxn>
                <a:cxn ang="0">
                  <a:pos x="T2" y="T3"/>
                </a:cxn>
                <a:cxn ang="0">
                  <a:pos x="T4" y="T5"/>
                </a:cxn>
                <a:cxn ang="0">
                  <a:pos x="T6" y="T7"/>
                </a:cxn>
                <a:cxn ang="0">
                  <a:pos x="T8" y="T9"/>
                </a:cxn>
                <a:cxn ang="0">
                  <a:pos x="T10" y="T11"/>
                </a:cxn>
                <a:cxn ang="0">
                  <a:pos x="T12" y="T13"/>
                </a:cxn>
              </a:cxnLst>
              <a:rect l="0" t="0" r="r" b="b"/>
              <a:pathLst>
                <a:path w="92" h="310">
                  <a:moveTo>
                    <a:pt x="92" y="0"/>
                  </a:moveTo>
                  <a:cubicBezTo>
                    <a:pt x="92" y="277"/>
                    <a:pt x="92" y="277"/>
                    <a:pt x="92" y="277"/>
                  </a:cubicBezTo>
                  <a:cubicBezTo>
                    <a:pt x="92" y="295"/>
                    <a:pt x="77" y="310"/>
                    <a:pt x="58" y="310"/>
                  </a:cubicBezTo>
                  <a:cubicBezTo>
                    <a:pt x="33" y="310"/>
                    <a:pt x="33" y="310"/>
                    <a:pt x="33" y="310"/>
                  </a:cubicBezTo>
                  <a:cubicBezTo>
                    <a:pt x="15" y="310"/>
                    <a:pt x="0" y="295"/>
                    <a:pt x="0" y="277"/>
                  </a:cubicBezTo>
                  <a:cubicBezTo>
                    <a:pt x="0" y="0"/>
                    <a:pt x="0" y="0"/>
                    <a:pt x="0" y="0"/>
                  </a:cubicBezTo>
                  <a:lnTo>
                    <a:pt x="92" y="0"/>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79"/>
            <p:cNvSpPr>
              <a:spLocks noChangeArrowheads="1"/>
            </p:cNvSpPr>
            <p:nvPr/>
          </p:nvSpPr>
          <p:spPr bwMode="auto">
            <a:xfrm>
              <a:off x="3993" y="4174"/>
              <a:ext cx="216" cy="215"/>
            </a:xfrm>
            <a:prstGeom prst="ellipse">
              <a:avLst/>
            </a:prstGeom>
            <a:solidFill>
              <a:srgbClr val="72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0"/>
            <p:cNvSpPr>
              <a:spLocks/>
            </p:cNvSpPr>
            <p:nvPr/>
          </p:nvSpPr>
          <p:spPr bwMode="auto">
            <a:xfrm>
              <a:off x="3982" y="4943"/>
              <a:ext cx="241" cy="151"/>
            </a:xfrm>
            <a:custGeom>
              <a:avLst/>
              <a:gdLst>
                <a:gd name="T0" fmla="*/ 102 w 102"/>
                <a:gd name="T1" fmla="*/ 32 h 64"/>
                <a:gd name="T2" fmla="*/ 70 w 102"/>
                <a:gd name="T3" fmla="*/ 64 h 64"/>
                <a:gd name="T4" fmla="*/ 32 w 102"/>
                <a:gd name="T5" fmla="*/ 64 h 64"/>
                <a:gd name="T6" fmla="*/ 0 w 102"/>
                <a:gd name="T7" fmla="*/ 32 h 64"/>
                <a:gd name="T8" fmla="*/ 32 w 102"/>
                <a:gd name="T9" fmla="*/ 0 h 64"/>
                <a:gd name="T10" fmla="*/ 70 w 102"/>
                <a:gd name="T11" fmla="*/ 0 h 64"/>
                <a:gd name="T12" fmla="*/ 102 w 102"/>
                <a:gd name="T13" fmla="*/ 32 h 64"/>
              </a:gdLst>
              <a:ahLst/>
              <a:cxnLst>
                <a:cxn ang="0">
                  <a:pos x="T0" y="T1"/>
                </a:cxn>
                <a:cxn ang="0">
                  <a:pos x="T2" y="T3"/>
                </a:cxn>
                <a:cxn ang="0">
                  <a:pos x="T4" y="T5"/>
                </a:cxn>
                <a:cxn ang="0">
                  <a:pos x="T6" y="T7"/>
                </a:cxn>
                <a:cxn ang="0">
                  <a:pos x="T8" y="T9"/>
                </a:cxn>
                <a:cxn ang="0">
                  <a:pos x="T10" y="T11"/>
                </a:cxn>
                <a:cxn ang="0">
                  <a:pos x="T12" y="T13"/>
                </a:cxn>
              </a:cxnLst>
              <a:rect l="0" t="0" r="r" b="b"/>
              <a:pathLst>
                <a:path w="102" h="64">
                  <a:moveTo>
                    <a:pt x="102" y="32"/>
                  </a:moveTo>
                  <a:cubicBezTo>
                    <a:pt x="102" y="50"/>
                    <a:pt x="88" y="64"/>
                    <a:pt x="70" y="64"/>
                  </a:cubicBezTo>
                  <a:cubicBezTo>
                    <a:pt x="32" y="64"/>
                    <a:pt x="32" y="64"/>
                    <a:pt x="32" y="64"/>
                  </a:cubicBezTo>
                  <a:cubicBezTo>
                    <a:pt x="15" y="64"/>
                    <a:pt x="0" y="50"/>
                    <a:pt x="0" y="32"/>
                  </a:cubicBezTo>
                  <a:cubicBezTo>
                    <a:pt x="0" y="15"/>
                    <a:pt x="15" y="0"/>
                    <a:pt x="32" y="0"/>
                  </a:cubicBezTo>
                  <a:cubicBezTo>
                    <a:pt x="70" y="0"/>
                    <a:pt x="70" y="0"/>
                    <a:pt x="70" y="0"/>
                  </a:cubicBezTo>
                  <a:cubicBezTo>
                    <a:pt x="88" y="0"/>
                    <a:pt x="102" y="15"/>
                    <a:pt x="102" y="3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81"/>
            <p:cNvSpPr>
              <a:spLocks/>
            </p:cNvSpPr>
            <p:nvPr/>
          </p:nvSpPr>
          <p:spPr bwMode="auto">
            <a:xfrm>
              <a:off x="3785" y="5071"/>
              <a:ext cx="447" cy="238"/>
            </a:xfrm>
            <a:custGeom>
              <a:avLst/>
              <a:gdLst>
                <a:gd name="T0" fmla="*/ 189 w 189"/>
                <a:gd name="T1" fmla="*/ 53 h 101"/>
                <a:gd name="T2" fmla="*/ 141 w 189"/>
                <a:gd name="T3" fmla="*/ 101 h 101"/>
                <a:gd name="T4" fmla="*/ 48 w 189"/>
                <a:gd name="T5" fmla="*/ 101 h 101"/>
                <a:gd name="T6" fmla="*/ 0 w 189"/>
                <a:gd name="T7" fmla="*/ 53 h 101"/>
                <a:gd name="T8" fmla="*/ 0 w 189"/>
                <a:gd name="T9" fmla="*/ 48 h 101"/>
                <a:gd name="T10" fmla="*/ 48 w 189"/>
                <a:gd name="T11" fmla="*/ 0 h 101"/>
                <a:gd name="T12" fmla="*/ 141 w 189"/>
                <a:gd name="T13" fmla="*/ 0 h 101"/>
                <a:gd name="T14" fmla="*/ 189 w 189"/>
                <a:gd name="T15" fmla="*/ 48 h 101"/>
                <a:gd name="T16" fmla="*/ 189 w 189"/>
                <a:gd name="T17" fmla="*/ 5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1">
                  <a:moveTo>
                    <a:pt x="189" y="53"/>
                  </a:moveTo>
                  <a:cubicBezTo>
                    <a:pt x="189" y="79"/>
                    <a:pt x="168" y="101"/>
                    <a:pt x="141" y="101"/>
                  </a:cubicBezTo>
                  <a:cubicBezTo>
                    <a:pt x="48" y="101"/>
                    <a:pt x="48" y="101"/>
                    <a:pt x="48" y="101"/>
                  </a:cubicBezTo>
                  <a:cubicBezTo>
                    <a:pt x="22" y="101"/>
                    <a:pt x="0" y="79"/>
                    <a:pt x="0" y="53"/>
                  </a:cubicBezTo>
                  <a:cubicBezTo>
                    <a:pt x="0" y="48"/>
                    <a:pt x="0" y="48"/>
                    <a:pt x="0" y="48"/>
                  </a:cubicBezTo>
                  <a:cubicBezTo>
                    <a:pt x="0" y="21"/>
                    <a:pt x="22" y="0"/>
                    <a:pt x="48" y="0"/>
                  </a:cubicBezTo>
                  <a:cubicBezTo>
                    <a:pt x="141" y="0"/>
                    <a:pt x="141" y="0"/>
                    <a:pt x="141" y="0"/>
                  </a:cubicBezTo>
                  <a:cubicBezTo>
                    <a:pt x="168" y="0"/>
                    <a:pt x="189" y="21"/>
                    <a:pt x="189" y="48"/>
                  </a:cubicBezTo>
                  <a:lnTo>
                    <a:pt x="189" y="53"/>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82"/>
            <p:cNvSpPr>
              <a:spLocks/>
            </p:cNvSpPr>
            <p:nvPr/>
          </p:nvSpPr>
          <p:spPr bwMode="auto">
            <a:xfrm>
              <a:off x="3719" y="5033"/>
              <a:ext cx="255" cy="286"/>
            </a:xfrm>
            <a:custGeom>
              <a:avLst/>
              <a:gdLst>
                <a:gd name="T0" fmla="*/ 108 w 108"/>
                <a:gd name="T1" fmla="*/ 73 h 121"/>
                <a:gd name="T2" fmla="*/ 60 w 108"/>
                <a:gd name="T3" fmla="*/ 121 h 121"/>
                <a:gd name="T4" fmla="*/ 48 w 108"/>
                <a:gd name="T5" fmla="*/ 121 h 121"/>
                <a:gd name="T6" fmla="*/ 0 w 108"/>
                <a:gd name="T7" fmla="*/ 73 h 121"/>
                <a:gd name="T8" fmla="*/ 0 w 108"/>
                <a:gd name="T9" fmla="*/ 48 h 121"/>
                <a:gd name="T10" fmla="*/ 48 w 108"/>
                <a:gd name="T11" fmla="*/ 0 h 121"/>
                <a:gd name="T12" fmla="*/ 60 w 108"/>
                <a:gd name="T13" fmla="*/ 0 h 121"/>
                <a:gd name="T14" fmla="*/ 108 w 108"/>
                <a:gd name="T15" fmla="*/ 48 h 121"/>
                <a:gd name="T16" fmla="*/ 108 w 108"/>
                <a:gd name="T17" fmla="*/ 7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1">
                  <a:moveTo>
                    <a:pt x="108" y="73"/>
                  </a:moveTo>
                  <a:cubicBezTo>
                    <a:pt x="108" y="99"/>
                    <a:pt x="87" y="121"/>
                    <a:pt x="60" y="121"/>
                  </a:cubicBezTo>
                  <a:cubicBezTo>
                    <a:pt x="48" y="121"/>
                    <a:pt x="48" y="121"/>
                    <a:pt x="48" y="121"/>
                  </a:cubicBezTo>
                  <a:cubicBezTo>
                    <a:pt x="22" y="121"/>
                    <a:pt x="0" y="99"/>
                    <a:pt x="0" y="73"/>
                  </a:cubicBezTo>
                  <a:cubicBezTo>
                    <a:pt x="0" y="48"/>
                    <a:pt x="0" y="48"/>
                    <a:pt x="0" y="48"/>
                  </a:cubicBezTo>
                  <a:cubicBezTo>
                    <a:pt x="0" y="21"/>
                    <a:pt x="22" y="0"/>
                    <a:pt x="48" y="0"/>
                  </a:cubicBezTo>
                  <a:cubicBezTo>
                    <a:pt x="60" y="0"/>
                    <a:pt x="60" y="0"/>
                    <a:pt x="60" y="0"/>
                  </a:cubicBezTo>
                  <a:cubicBezTo>
                    <a:pt x="87" y="0"/>
                    <a:pt x="108" y="21"/>
                    <a:pt x="108" y="48"/>
                  </a:cubicBezTo>
                  <a:lnTo>
                    <a:pt x="108" y="73"/>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83"/>
            <p:cNvSpPr>
              <a:spLocks/>
            </p:cNvSpPr>
            <p:nvPr/>
          </p:nvSpPr>
          <p:spPr bwMode="auto">
            <a:xfrm>
              <a:off x="4209" y="1650"/>
              <a:ext cx="312" cy="438"/>
            </a:xfrm>
            <a:custGeom>
              <a:avLst/>
              <a:gdLst>
                <a:gd name="T0" fmla="*/ 0 w 132"/>
                <a:gd name="T1" fmla="*/ 185 h 185"/>
                <a:gd name="T2" fmla="*/ 0 w 132"/>
                <a:gd name="T3" fmla="*/ 48 h 185"/>
                <a:gd name="T4" fmla="*/ 48 w 132"/>
                <a:gd name="T5" fmla="*/ 0 h 185"/>
                <a:gd name="T6" fmla="*/ 84 w 132"/>
                <a:gd name="T7" fmla="*/ 0 h 185"/>
                <a:gd name="T8" fmla="*/ 132 w 132"/>
                <a:gd name="T9" fmla="*/ 48 h 185"/>
                <a:gd name="T10" fmla="*/ 132 w 132"/>
                <a:gd name="T11" fmla="*/ 185 h 185"/>
                <a:gd name="T12" fmla="*/ 0 w 132"/>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32" h="185">
                  <a:moveTo>
                    <a:pt x="0" y="185"/>
                  </a:moveTo>
                  <a:cubicBezTo>
                    <a:pt x="0" y="48"/>
                    <a:pt x="0" y="48"/>
                    <a:pt x="0" y="48"/>
                  </a:cubicBezTo>
                  <a:cubicBezTo>
                    <a:pt x="0" y="22"/>
                    <a:pt x="22" y="0"/>
                    <a:pt x="48" y="0"/>
                  </a:cubicBezTo>
                  <a:cubicBezTo>
                    <a:pt x="84" y="0"/>
                    <a:pt x="84" y="0"/>
                    <a:pt x="84" y="0"/>
                  </a:cubicBezTo>
                  <a:cubicBezTo>
                    <a:pt x="111" y="0"/>
                    <a:pt x="132" y="22"/>
                    <a:pt x="132" y="48"/>
                  </a:cubicBezTo>
                  <a:cubicBezTo>
                    <a:pt x="132" y="185"/>
                    <a:pt x="132" y="185"/>
                    <a:pt x="132" y="185"/>
                  </a:cubicBezTo>
                  <a:lnTo>
                    <a:pt x="0" y="18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84"/>
            <p:cNvSpPr>
              <a:spLocks/>
            </p:cNvSpPr>
            <p:nvPr/>
          </p:nvSpPr>
          <p:spPr bwMode="auto">
            <a:xfrm>
              <a:off x="3480" y="2052"/>
              <a:ext cx="218" cy="734"/>
            </a:xfrm>
            <a:custGeom>
              <a:avLst/>
              <a:gdLst>
                <a:gd name="T0" fmla="*/ 92 w 92"/>
                <a:gd name="T1" fmla="*/ 0 h 310"/>
                <a:gd name="T2" fmla="*/ 92 w 92"/>
                <a:gd name="T3" fmla="*/ 277 h 310"/>
                <a:gd name="T4" fmla="*/ 58 w 92"/>
                <a:gd name="T5" fmla="*/ 310 h 310"/>
                <a:gd name="T6" fmla="*/ 33 w 92"/>
                <a:gd name="T7" fmla="*/ 310 h 310"/>
                <a:gd name="T8" fmla="*/ 0 w 92"/>
                <a:gd name="T9" fmla="*/ 277 h 310"/>
                <a:gd name="T10" fmla="*/ 0 w 92"/>
                <a:gd name="T11" fmla="*/ 0 h 310"/>
                <a:gd name="T12" fmla="*/ 92 w 92"/>
                <a:gd name="T13" fmla="*/ 0 h 310"/>
              </a:gdLst>
              <a:ahLst/>
              <a:cxnLst>
                <a:cxn ang="0">
                  <a:pos x="T0" y="T1"/>
                </a:cxn>
                <a:cxn ang="0">
                  <a:pos x="T2" y="T3"/>
                </a:cxn>
                <a:cxn ang="0">
                  <a:pos x="T4" y="T5"/>
                </a:cxn>
                <a:cxn ang="0">
                  <a:pos x="T6" y="T7"/>
                </a:cxn>
                <a:cxn ang="0">
                  <a:pos x="T8" y="T9"/>
                </a:cxn>
                <a:cxn ang="0">
                  <a:pos x="T10" y="T11"/>
                </a:cxn>
                <a:cxn ang="0">
                  <a:pos x="T12" y="T13"/>
                </a:cxn>
              </a:cxnLst>
              <a:rect l="0" t="0" r="r" b="b"/>
              <a:pathLst>
                <a:path w="92" h="310">
                  <a:moveTo>
                    <a:pt x="92" y="0"/>
                  </a:moveTo>
                  <a:cubicBezTo>
                    <a:pt x="92" y="277"/>
                    <a:pt x="92" y="277"/>
                    <a:pt x="92" y="277"/>
                  </a:cubicBezTo>
                  <a:cubicBezTo>
                    <a:pt x="92" y="295"/>
                    <a:pt x="77" y="310"/>
                    <a:pt x="58" y="310"/>
                  </a:cubicBezTo>
                  <a:cubicBezTo>
                    <a:pt x="33" y="310"/>
                    <a:pt x="33" y="310"/>
                    <a:pt x="33" y="310"/>
                  </a:cubicBezTo>
                  <a:cubicBezTo>
                    <a:pt x="15" y="310"/>
                    <a:pt x="0" y="295"/>
                    <a:pt x="0" y="277"/>
                  </a:cubicBezTo>
                  <a:cubicBezTo>
                    <a:pt x="0" y="0"/>
                    <a:pt x="0" y="0"/>
                    <a:pt x="0" y="0"/>
                  </a:cubicBezTo>
                  <a:lnTo>
                    <a:pt x="92" y="0"/>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85"/>
            <p:cNvSpPr>
              <a:spLocks/>
            </p:cNvSpPr>
            <p:nvPr/>
          </p:nvSpPr>
          <p:spPr bwMode="auto">
            <a:xfrm>
              <a:off x="3437" y="1650"/>
              <a:ext cx="313" cy="438"/>
            </a:xfrm>
            <a:custGeom>
              <a:avLst/>
              <a:gdLst>
                <a:gd name="T0" fmla="*/ 0 w 132"/>
                <a:gd name="T1" fmla="*/ 185 h 185"/>
                <a:gd name="T2" fmla="*/ 0 w 132"/>
                <a:gd name="T3" fmla="*/ 48 h 185"/>
                <a:gd name="T4" fmla="*/ 48 w 132"/>
                <a:gd name="T5" fmla="*/ 0 h 185"/>
                <a:gd name="T6" fmla="*/ 84 w 132"/>
                <a:gd name="T7" fmla="*/ 0 h 185"/>
                <a:gd name="T8" fmla="*/ 132 w 132"/>
                <a:gd name="T9" fmla="*/ 48 h 185"/>
                <a:gd name="T10" fmla="*/ 132 w 132"/>
                <a:gd name="T11" fmla="*/ 185 h 185"/>
                <a:gd name="T12" fmla="*/ 0 w 132"/>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32" h="185">
                  <a:moveTo>
                    <a:pt x="0" y="185"/>
                  </a:moveTo>
                  <a:cubicBezTo>
                    <a:pt x="0" y="48"/>
                    <a:pt x="0" y="48"/>
                    <a:pt x="0" y="48"/>
                  </a:cubicBezTo>
                  <a:cubicBezTo>
                    <a:pt x="0" y="22"/>
                    <a:pt x="22" y="0"/>
                    <a:pt x="48" y="0"/>
                  </a:cubicBezTo>
                  <a:cubicBezTo>
                    <a:pt x="84" y="0"/>
                    <a:pt x="84" y="0"/>
                    <a:pt x="84" y="0"/>
                  </a:cubicBezTo>
                  <a:cubicBezTo>
                    <a:pt x="111" y="0"/>
                    <a:pt x="132" y="22"/>
                    <a:pt x="132" y="48"/>
                  </a:cubicBezTo>
                  <a:cubicBezTo>
                    <a:pt x="132" y="185"/>
                    <a:pt x="132" y="185"/>
                    <a:pt x="132" y="185"/>
                  </a:cubicBezTo>
                  <a:lnTo>
                    <a:pt x="0" y="18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86"/>
            <p:cNvSpPr>
              <a:spLocks/>
            </p:cNvSpPr>
            <p:nvPr/>
          </p:nvSpPr>
          <p:spPr bwMode="auto">
            <a:xfrm>
              <a:off x="3698" y="5288"/>
              <a:ext cx="551" cy="81"/>
            </a:xfrm>
            <a:custGeom>
              <a:avLst/>
              <a:gdLst>
                <a:gd name="T0" fmla="*/ 233 w 233"/>
                <a:gd name="T1" fmla="*/ 17 h 34"/>
                <a:gd name="T2" fmla="*/ 216 w 233"/>
                <a:gd name="T3" fmla="*/ 34 h 34"/>
                <a:gd name="T4" fmla="*/ 17 w 233"/>
                <a:gd name="T5" fmla="*/ 34 h 34"/>
                <a:gd name="T6" fmla="*/ 0 w 233"/>
                <a:gd name="T7" fmla="*/ 17 h 34"/>
                <a:gd name="T8" fmla="*/ 17 w 233"/>
                <a:gd name="T9" fmla="*/ 0 h 34"/>
                <a:gd name="T10" fmla="*/ 216 w 233"/>
                <a:gd name="T11" fmla="*/ 0 h 34"/>
                <a:gd name="T12" fmla="*/ 233 w 233"/>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233" h="34">
                  <a:moveTo>
                    <a:pt x="233" y="17"/>
                  </a:moveTo>
                  <a:cubicBezTo>
                    <a:pt x="233" y="26"/>
                    <a:pt x="225" y="34"/>
                    <a:pt x="216" y="34"/>
                  </a:cubicBezTo>
                  <a:cubicBezTo>
                    <a:pt x="17" y="34"/>
                    <a:pt x="17" y="34"/>
                    <a:pt x="17" y="34"/>
                  </a:cubicBezTo>
                  <a:cubicBezTo>
                    <a:pt x="8" y="34"/>
                    <a:pt x="0" y="26"/>
                    <a:pt x="0" y="17"/>
                  </a:cubicBezTo>
                  <a:cubicBezTo>
                    <a:pt x="0" y="7"/>
                    <a:pt x="8" y="0"/>
                    <a:pt x="17" y="0"/>
                  </a:cubicBezTo>
                  <a:cubicBezTo>
                    <a:pt x="216" y="0"/>
                    <a:pt x="216" y="0"/>
                    <a:pt x="216" y="0"/>
                  </a:cubicBezTo>
                  <a:cubicBezTo>
                    <a:pt x="225" y="0"/>
                    <a:pt x="233" y="7"/>
                    <a:pt x="233"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87"/>
            <p:cNvSpPr>
              <a:spLocks/>
            </p:cNvSpPr>
            <p:nvPr/>
          </p:nvSpPr>
          <p:spPr bwMode="auto">
            <a:xfrm>
              <a:off x="3896" y="803"/>
              <a:ext cx="684" cy="828"/>
            </a:xfrm>
            <a:custGeom>
              <a:avLst/>
              <a:gdLst>
                <a:gd name="T0" fmla="*/ 274 w 289"/>
                <a:gd name="T1" fmla="*/ 213 h 350"/>
                <a:gd name="T2" fmla="*/ 128 w 289"/>
                <a:gd name="T3" fmla="*/ 350 h 350"/>
                <a:gd name="T4" fmla="*/ 0 w 289"/>
                <a:gd name="T5" fmla="*/ 222 h 350"/>
                <a:gd name="T6" fmla="*/ 132 w 289"/>
                <a:gd name="T7" fmla="*/ 0 h 350"/>
                <a:gd name="T8" fmla="*/ 274 w 289"/>
                <a:gd name="T9" fmla="*/ 213 h 350"/>
              </a:gdLst>
              <a:ahLst/>
              <a:cxnLst>
                <a:cxn ang="0">
                  <a:pos x="T0" y="T1"/>
                </a:cxn>
                <a:cxn ang="0">
                  <a:pos x="T2" y="T3"/>
                </a:cxn>
                <a:cxn ang="0">
                  <a:pos x="T4" y="T5"/>
                </a:cxn>
                <a:cxn ang="0">
                  <a:pos x="T6" y="T7"/>
                </a:cxn>
                <a:cxn ang="0">
                  <a:pos x="T8" y="T9"/>
                </a:cxn>
              </a:cxnLst>
              <a:rect l="0" t="0" r="r" b="b"/>
              <a:pathLst>
                <a:path w="289" h="350">
                  <a:moveTo>
                    <a:pt x="274" y="213"/>
                  </a:moveTo>
                  <a:cubicBezTo>
                    <a:pt x="265" y="283"/>
                    <a:pt x="198" y="350"/>
                    <a:pt x="128" y="350"/>
                  </a:cubicBezTo>
                  <a:cubicBezTo>
                    <a:pt x="57" y="350"/>
                    <a:pt x="0" y="293"/>
                    <a:pt x="0" y="222"/>
                  </a:cubicBezTo>
                  <a:cubicBezTo>
                    <a:pt x="0" y="152"/>
                    <a:pt x="61" y="0"/>
                    <a:pt x="132" y="0"/>
                  </a:cubicBezTo>
                  <a:cubicBezTo>
                    <a:pt x="202" y="0"/>
                    <a:pt x="289" y="102"/>
                    <a:pt x="274" y="213"/>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88"/>
            <p:cNvSpPr>
              <a:spLocks/>
            </p:cNvSpPr>
            <p:nvPr/>
          </p:nvSpPr>
          <p:spPr bwMode="auto">
            <a:xfrm>
              <a:off x="3364" y="1156"/>
              <a:ext cx="367" cy="520"/>
            </a:xfrm>
            <a:custGeom>
              <a:avLst/>
              <a:gdLst>
                <a:gd name="T0" fmla="*/ 32 w 155"/>
                <a:gd name="T1" fmla="*/ 47 h 220"/>
                <a:gd name="T2" fmla="*/ 74 w 155"/>
                <a:gd name="T3" fmla="*/ 166 h 220"/>
                <a:gd name="T4" fmla="*/ 155 w 155"/>
                <a:gd name="T5" fmla="*/ 145 h 220"/>
                <a:gd name="T6" fmla="*/ 119 w 155"/>
                <a:gd name="T7" fmla="*/ 64 h 220"/>
                <a:gd name="T8" fmla="*/ 32 w 155"/>
                <a:gd name="T9" fmla="*/ 47 h 220"/>
              </a:gdLst>
              <a:ahLst/>
              <a:cxnLst>
                <a:cxn ang="0">
                  <a:pos x="T0" y="T1"/>
                </a:cxn>
                <a:cxn ang="0">
                  <a:pos x="T2" y="T3"/>
                </a:cxn>
                <a:cxn ang="0">
                  <a:pos x="T4" y="T5"/>
                </a:cxn>
                <a:cxn ang="0">
                  <a:pos x="T6" y="T7"/>
                </a:cxn>
                <a:cxn ang="0">
                  <a:pos x="T8" y="T9"/>
                </a:cxn>
              </a:cxnLst>
              <a:rect l="0" t="0" r="r" b="b"/>
              <a:pathLst>
                <a:path w="155" h="220">
                  <a:moveTo>
                    <a:pt x="32" y="47"/>
                  </a:moveTo>
                  <a:cubicBezTo>
                    <a:pt x="32" y="47"/>
                    <a:pt x="0" y="113"/>
                    <a:pt x="74" y="166"/>
                  </a:cubicBezTo>
                  <a:cubicBezTo>
                    <a:pt x="148" y="220"/>
                    <a:pt x="155" y="145"/>
                    <a:pt x="155" y="145"/>
                  </a:cubicBezTo>
                  <a:cubicBezTo>
                    <a:pt x="119" y="64"/>
                    <a:pt x="119" y="64"/>
                    <a:pt x="119" y="64"/>
                  </a:cubicBezTo>
                  <a:cubicBezTo>
                    <a:pt x="119" y="64"/>
                    <a:pt x="80" y="0"/>
                    <a:pt x="32" y="47"/>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89"/>
            <p:cNvSpPr>
              <a:spLocks/>
            </p:cNvSpPr>
            <p:nvPr/>
          </p:nvSpPr>
          <p:spPr bwMode="auto">
            <a:xfrm>
              <a:off x="3369" y="853"/>
              <a:ext cx="435" cy="889"/>
            </a:xfrm>
            <a:custGeom>
              <a:avLst/>
              <a:gdLst>
                <a:gd name="T0" fmla="*/ 167 w 184"/>
                <a:gd name="T1" fmla="*/ 0 h 376"/>
                <a:gd name="T2" fmla="*/ 69 w 184"/>
                <a:gd name="T3" fmla="*/ 223 h 376"/>
                <a:gd name="T4" fmla="*/ 184 w 184"/>
                <a:gd name="T5" fmla="*/ 63 h 376"/>
                <a:gd name="T6" fmla="*/ 167 w 184"/>
                <a:gd name="T7" fmla="*/ 0 h 376"/>
              </a:gdLst>
              <a:ahLst/>
              <a:cxnLst>
                <a:cxn ang="0">
                  <a:pos x="T0" y="T1"/>
                </a:cxn>
                <a:cxn ang="0">
                  <a:pos x="T2" y="T3"/>
                </a:cxn>
                <a:cxn ang="0">
                  <a:pos x="T4" y="T5"/>
                </a:cxn>
                <a:cxn ang="0">
                  <a:pos x="T6" y="T7"/>
                </a:cxn>
              </a:cxnLst>
              <a:rect l="0" t="0" r="r" b="b"/>
              <a:pathLst>
                <a:path w="184" h="376">
                  <a:moveTo>
                    <a:pt x="167" y="0"/>
                  </a:moveTo>
                  <a:cubicBezTo>
                    <a:pt x="167" y="0"/>
                    <a:pt x="0" y="47"/>
                    <a:pt x="69" y="223"/>
                  </a:cubicBezTo>
                  <a:cubicBezTo>
                    <a:pt x="130" y="376"/>
                    <a:pt x="184" y="63"/>
                    <a:pt x="184" y="63"/>
                  </a:cubicBezTo>
                  <a:lnTo>
                    <a:pt x="167" y="0"/>
                  </a:ln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90"/>
            <p:cNvSpPr>
              <a:spLocks noChangeArrowheads="1"/>
            </p:cNvSpPr>
            <p:nvPr/>
          </p:nvSpPr>
          <p:spPr bwMode="auto">
            <a:xfrm>
              <a:off x="3551" y="893"/>
              <a:ext cx="847" cy="847"/>
            </a:xfrm>
            <a:prstGeom prst="ellipse">
              <a:avLst/>
            </a:pr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91"/>
            <p:cNvSpPr>
              <a:spLocks noChangeArrowheads="1"/>
            </p:cNvSpPr>
            <p:nvPr/>
          </p:nvSpPr>
          <p:spPr bwMode="auto">
            <a:xfrm>
              <a:off x="4296" y="1241"/>
              <a:ext cx="178" cy="177"/>
            </a:xfrm>
            <a:prstGeom prst="ellipse">
              <a:avLst/>
            </a:pr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92"/>
            <p:cNvSpPr>
              <a:spLocks/>
            </p:cNvSpPr>
            <p:nvPr/>
          </p:nvSpPr>
          <p:spPr bwMode="auto">
            <a:xfrm>
              <a:off x="3970" y="1525"/>
              <a:ext cx="61" cy="59"/>
            </a:xfrm>
            <a:custGeom>
              <a:avLst/>
              <a:gdLst>
                <a:gd name="T0" fmla="*/ 25 w 26"/>
                <a:gd name="T1" fmla="*/ 1 h 25"/>
                <a:gd name="T2" fmla="*/ 25 w 26"/>
                <a:gd name="T3" fmla="*/ 7 h 25"/>
                <a:gd name="T4" fmla="*/ 7 w 26"/>
                <a:gd name="T5" fmla="*/ 23 h 25"/>
                <a:gd name="T6" fmla="*/ 1 w 26"/>
                <a:gd name="T7" fmla="*/ 23 h 25"/>
                <a:gd name="T8" fmla="*/ 2 w 26"/>
                <a:gd name="T9" fmla="*/ 18 h 25"/>
                <a:gd name="T10" fmla="*/ 20 w 26"/>
                <a:gd name="T11" fmla="*/ 1 h 25"/>
                <a:gd name="T12" fmla="*/ 25 w 26"/>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5" y="1"/>
                  </a:moveTo>
                  <a:cubicBezTo>
                    <a:pt x="26" y="3"/>
                    <a:pt x="26" y="5"/>
                    <a:pt x="25" y="7"/>
                  </a:cubicBezTo>
                  <a:cubicBezTo>
                    <a:pt x="7" y="23"/>
                    <a:pt x="7" y="23"/>
                    <a:pt x="7" y="23"/>
                  </a:cubicBezTo>
                  <a:cubicBezTo>
                    <a:pt x="5" y="25"/>
                    <a:pt x="3" y="24"/>
                    <a:pt x="1" y="23"/>
                  </a:cubicBezTo>
                  <a:cubicBezTo>
                    <a:pt x="0" y="21"/>
                    <a:pt x="0" y="19"/>
                    <a:pt x="2" y="18"/>
                  </a:cubicBezTo>
                  <a:cubicBezTo>
                    <a:pt x="20" y="1"/>
                    <a:pt x="20" y="1"/>
                    <a:pt x="20" y="1"/>
                  </a:cubicBezTo>
                  <a:cubicBezTo>
                    <a:pt x="21" y="0"/>
                    <a:pt x="24" y="0"/>
                    <a:pt x="25" y="1"/>
                  </a:cubicBezTo>
                  <a:close/>
                </a:path>
              </a:pathLst>
            </a:custGeom>
            <a:solidFill>
              <a:srgbClr val="F2C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93"/>
            <p:cNvSpPr>
              <a:spLocks noChangeArrowheads="1"/>
            </p:cNvSpPr>
            <p:nvPr/>
          </p:nvSpPr>
          <p:spPr bwMode="auto">
            <a:xfrm>
              <a:off x="3802" y="1234"/>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94"/>
            <p:cNvSpPr>
              <a:spLocks noChangeArrowheads="1"/>
            </p:cNvSpPr>
            <p:nvPr/>
          </p:nvSpPr>
          <p:spPr bwMode="auto">
            <a:xfrm>
              <a:off x="3818" y="1269"/>
              <a:ext cx="33"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95"/>
            <p:cNvSpPr>
              <a:spLocks/>
            </p:cNvSpPr>
            <p:nvPr/>
          </p:nvSpPr>
          <p:spPr bwMode="auto">
            <a:xfrm>
              <a:off x="3915" y="1217"/>
              <a:ext cx="48" cy="244"/>
            </a:xfrm>
            <a:custGeom>
              <a:avLst/>
              <a:gdLst>
                <a:gd name="T0" fmla="*/ 20 w 20"/>
                <a:gd name="T1" fmla="*/ 93 h 103"/>
                <a:gd name="T2" fmla="*/ 10 w 20"/>
                <a:gd name="T3" fmla="*/ 103 h 103"/>
                <a:gd name="T4" fmla="*/ 0 w 20"/>
                <a:gd name="T5" fmla="*/ 93 h 103"/>
                <a:gd name="T6" fmla="*/ 0 w 20"/>
                <a:gd name="T7" fmla="*/ 10 h 103"/>
                <a:gd name="T8" fmla="*/ 10 w 20"/>
                <a:gd name="T9" fmla="*/ 0 h 103"/>
                <a:gd name="T10" fmla="*/ 20 w 20"/>
                <a:gd name="T11" fmla="*/ 10 h 103"/>
                <a:gd name="T12" fmla="*/ 20 w 20"/>
                <a:gd name="T13" fmla="*/ 93 h 103"/>
              </a:gdLst>
              <a:ahLst/>
              <a:cxnLst>
                <a:cxn ang="0">
                  <a:pos x="T0" y="T1"/>
                </a:cxn>
                <a:cxn ang="0">
                  <a:pos x="T2" y="T3"/>
                </a:cxn>
                <a:cxn ang="0">
                  <a:pos x="T4" y="T5"/>
                </a:cxn>
                <a:cxn ang="0">
                  <a:pos x="T6" y="T7"/>
                </a:cxn>
                <a:cxn ang="0">
                  <a:pos x="T8" y="T9"/>
                </a:cxn>
                <a:cxn ang="0">
                  <a:pos x="T10" y="T11"/>
                </a:cxn>
                <a:cxn ang="0">
                  <a:pos x="T12" y="T13"/>
                </a:cxn>
              </a:cxnLst>
              <a:rect l="0" t="0" r="r" b="b"/>
              <a:pathLst>
                <a:path w="20" h="103">
                  <a:moveTo>
                    <a:pt x="20" y="93"/>
                  </a:moveTo>
                  <a:cubicBezTo>
                    <a:pt x="20" y="99"/>
                    <a:pt x="16" y="103"/>
                    <a:pt x="10" y="103"/>
                  </a:cubicBezTo>
                  <a:cubicBezTo>
                    <a:pt x="5" y="103"/>
                    <a:pt x="0" y="99"/>
                    <a:pt x="0" y="93"/>
                  </a:cubicBezTo>
                  <a:cubicBezTo>
                    <a:pt x="0" y="10"/>
                    <a:pt x="0" y="10"/>
                    <a:pt x="0" y="10"/>
                  </a:cubicBezTo>
                  <a:cubicBezTo>
                    <a:pt x="0" y="5"/>
                    <a:pt x="5" y="0"/>
                    <a:pt x="10" y="0"/>
                  </a:cubicBezTo>
                  <a:cubicBezTo>
                    <a:pt x="16" y="0"/>
                    <a:pt x="20" y="5"/>
                    <a:pt x="20" y="10"/>
                  </a:cubicBezTo>
                  <a:lnTo>
                    <a:pt x="20" y="93"/>
                  </a:lnTo>
                  <a:close/>
                </a:path>
              </a:pathLst>
            </a:custGeom>
            <a:solidFill>
              <a:srgbClr val="F2C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96"/>
            <p:cNvSpPr>
              <a:spLocks/>
            </p:cNvSpPr>
            <p:nvPr/>
          </p:nvSpPr>
          <p:spPr bwMode="auto">
            <a:xfrm>
              <a:off x="3683" y="586"/>
              <a:ext cx="992" cy="714"/>
            </a:xfrm>
            <a:custGeom>
              <a:avLst/>
              <a:gdLst>
                <a:gd name="T0" fmla="*/ 0 w 419"/>
                <a:gd name="T1" fmla="*/ 132 h 302"/>
                <a:gd name="T2" fmla="*/ 232 w 419"/>
                <a:gd name="T3" fmla="*/ 274 h 302"/>
                <a:gd name="T4" fmla="*/ 318 w 419"/>
                <a:gd name="T5" fmla="*/ 194 h 302"/>
                <a:gd name="T6" fmla="*/ 175 w 419"/>
                <a:gd name="T7" fmla="*/ 80 h 302"/>
                <a:gd name="T8" fmla="*/ 0 w 419"/>
                <a:gd name="T9" fmla="*/ 132 h 302"/>
              </a:gdLst>
              <a:ahLst/>
              <a:cxnLst>
                <a:cxn ang="0">
                  <a:pos x="T0" y="T1"/>
                </a:cxn>
                <a:cxn ang="0">
                  <a:pos x="T2" y="T3"/>
                </a:cxn>
                <a:cxn ang="0">
                  <a:pos x="T4" y="T5"/>
                </a:cxn>
                <a:cxn ang="0">
                  <a:pos x="T6" y="T7"/>
                </a:cxn>
                <a:cxn ang="0">
                  <a:pos x="T8" y="T9"/>
                </a:cxn>
              </a:cxnLst>
              <a:rect l="0" t="0" r="r" b="b"/>
              <a:pathLst>
                <a:path w="419" h="302">
                  <a:moveTo>
                    <a:pt x="0" y="132"/>
                  </a:moveTo>
                  <a:cubicBezTo>
                    <a:pt x="0" y="132"/>
                    <a:pt x="45" y="246"/>
                    <a:pt x="232" y="274"/>
                  </a:cubicBezTo>
                  <a:cubicBezTo>
                    <a:pt x="419" y="302"/>
                    <a:pt x="318" y="194"/>
                    <a:pt x="318" y="194"/>
                  </a:cubicBezTo>
                  <a:cubicBezTo>
                    <a:pt x="175" y="80"/>
                    <a:pt x="175" y="80"/>
                    <a:pt x="175" y="80"/>
                  </a:cubicBezTo>
                  <a:cubicBezTo>
                    <a:pt x="175" y="80"/>
                    <a:pt x="43" y="0"/>
                    <a:pt x="0" y="132"/>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97"/>
            <p:cNvSpPr>
              <a:spLocks/>
            </p:cNvSpPr>
            <p:nvPr/>
          </p:nvSpPr>
          <p:spPr bwMode="auto">
            <a:xfrm>
              <a:off x="3965" y="600"/>
              <a:ext cx="345" cy="542"/>
            </a:xfrm>
            <a:custGeom>
              <a:avLst/>
              <a:gdLst>
                <a:gd name="T0" fmla="*/ 43 w 146"/>
                <a:gd name="T1" fmla="*/ 38 h 229"/>
                <a:gd name="T2" fmla="*/ 63 w 146"/>
                <a:gd name="T3" fmla="*/ 162 h 229"/>
                <a:gd name="T4" fmla="*/ 146 w 146"/>
                <a:gd name="T5" fmla="*/ 156 h 229"/>
                <a:gd name="T6" fmla="*/ 125 w 146"/>
                <a:gd name="T7" fmla="*/ 70 h 229"/>
                <a:gd name="T8" fmla="*/ 43 w 146"/>
                <a:gd name="T9" fmla="*/ 38 h 229"/>
              </a:gdLst>
              <a:ahLst/>
              <a:cxnLst>
                <a:cxn ang="0">
                  <a:pos x="T0" y="T1"/>
                </a:cxn>
                <a:cxn ang="0">
                  <a:pos x="T2" y="T3"/>
                </a:cxn>
                <a:cxn ang="0">
                  <a:pos x="T4" y="T5"/>
                </a:cxn>
                <a:cxn ang="0">
                  <a:pos x="T6" y="T7"/>
                </a:cxn>
                <a:cxn ang="0">
                  <a:pos x="T8" y="T9"/>
                </a:cxn>
              </a:cxnLst>
              <a:rect l="0" t="0" r="r" b="b"/>
              <a:pathLst>
                <a:path w="146" h="229">
                  <a:moveTo>
                    <a:pt x="43" y="38"/>
                  </a:moveTo>
                  <a:cubicBezTo>
                    <a:pt x="43" y="38"/>
                    <a:pt x="0" y="96"/>
                    <a:pt x="63" y="162"/>
                  </a:cubicBezTo>
                  <a:cubicBezTo>
                    <a:pt x="126" y="229"/>
                    <a:pt x="146" y="156"/>
                    <a:pt x="146" y="156"/>
                  </a:cubicBezTo>
                  <a:cubicBezTo>
                    <a:pt x="125" y="70"/>
                    <a:pt x="125" y="70"/>
                    <a:pt x="125" y="70"/>
                  </a:cubicBezTo>
                  <a:cubicBezTo>
                    <a:pt x="125" y="70"/>
                    <a:pt x="99" y="0"/>
                    <a:pt x="43" y="38"/>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98"/>
            <p:cNvSpPr>
              <a:spLocks/>
            </p:cNvSpPr>
            <p:nvPr/>
          </p:nvSpPr>
          <p:spPr bwMode="auto">
            <a:xfrm>
              <a:off x="4123" y="714"/>
              <a:ext cx="334" cy="456"/>
            </a:xfrm>
            <a:custGeom>
              <a:avLst/>
              <a:gdLst>
                <a:gd name="T0" fmla="*/ 75 w 141"/>
                <a:gd name="T1" fmla="*/ 0 h 193"/>
                <a:gd name="T2" fmla="*/ 2 w 141"/>
                <a:gd name="T3" fmla="*/ 102 h 193"/>
                <a:gd name="T4" fmla="*/ 65 w 141"/>
                <a:gd name="T5" fmla="*/ 156 h 193"/>
                <a:gd name="T6" fmla="*/ 111 w 141"/>
                <a:gd name="T7" fmla="*/ 80 h 193"/>
                <a:gd name="T8" fmla="*/ 75 w 141"/>
                <a:gd name="T9" fmla="*/ 0 h 193"/>
              </a:gdLst>
              <a:ahLst/>
              <a:cxnLst>
                <a:cxn ang="0">
                  <a:pos x="T0" y="T1"/>
                </a:cxn>
                <a:cxn ang="0">
                  <a:pos x="T2" y="T3"/>
                </a:cxn>
                <a:cxn ang="0">
                  <a:pos x="T4" y="T5"/>
                </a:cxn>
                <a:cxn ang="0">
                  <a:pos x="T6" y="T7"/>
                </a:cxn>
                <a:cxn ang="0">
                  <a:pos x="T8" y="T9"/>
                </a:cxn>
              </a:cxnLst>
              <a:rect l="0" t="0" r="r" b="b"/>
              <a:pathLst>
                <a:path w="141" h="193">
                  <a:moveTo>
                    <a:pt x="75" y="0"/>
                  </a:moveTo>
                  <a:cubicBezTo>
                    <a:pt x="75" y="0"/>
                    <a:pt x="3" y="11"/>
                    <a:pt x="2" y="102"/>
                  </a:cubicBezTo>
                  <a:cubicBezTo>
                    <a:pt x="0" y="193"/>
                    <a:pt x="65" y="156"/>
                    <a:pt x="65" y="156"/>
                  </a:cubicBezTo>
                  <a:cubicBezTo>
                    <a:pt x="111" y="80"/>
                    <a:pt x="111" y="80"/>
                    <a:pt x="111" y="80"/>
                  </a:cubicBezTo>
                  <a:cubicBezTo>
                    <a:pt x="111" y="80"/>
                    <a:pt x="141" y="12"/>
                    <a:pt x="75" y="0"/>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99"/>
            <p:cNvSpPr>
              <a:spLocks/>
            </p:cNvSpPr>
            <p:nvPr/>
          </p:nvSpPr>
          <p:spPr bwMode="auto">
            <a:xfrm>
              <a:off x="3785" y="1163"/>
              <a:ext cx="74" cy="14"/>
            </a:xfrm>
            <a:custGeom>
              <a:avLst/>
              <a:gdLst>
                <a:gd name="T0" fmla="*/ 31 w 31"/>
                <a:gd name="T1" fmla="*/ 3 h 6"/>
                <a:gd name="T2" fmla="*/ 28 w 31"/>
                <a:gd name="T3" fmla="*/ 6 h 6"/>
                <a:gd name="T4" fmla="*/ 4 w 31"/>
                <a:gd name="T5" fmla="*/ 6 h 6"/>
                <a:gd name="T6" fmla="*/ 0 w 31"/>
                <a:gd name="T7" fmla="*/ 3 h 6"/>
                <a:gd name="T8" fmla="*/ 4 w 31"/>
                <a:gd name="T9" fmla="*/ 0 h 6"/>
                <a:gd name="T10" fmla="*/ 28 w 31"/>
                <a:gd name="T11" fmla="*/ 0 h 6"/>
                <a:gd name="T12" fmla="*/ 31 w 31"/>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1" h="6">
                  <a:moveTo>
                    <a:pt x="31" y="3"/>
                  </a:moveTo>
                  <a:cubicBezTo>
                    <a:pt x="31" y="5"/>
                    <a:pt x="29" y="6"/>
                    <a:pt x="28" y="6"/>
                  </a:cubicBezTo>
                  <a:cubicBezTo>
                    <a:pt x="4" y="6"/>
                    <a:pt x="4" y="6"/>
                    <a:pt x="4" y="6"/>
                  </a:cubicBezTo>
                  <a:cubicBezTo>
                    <a:pt x="2" y="6"/>
                    <a:pt x="0" y="5"/>
                    <a:pt x="0" y="3"/>
                  </a:cubicBezTo>
                  <a:cubicBezTo>
                    <a:pt x="0" y="1"/>
                    <a:pt x="2" y="0"/>
                    <a:pt x="4" y="0"/>
                  </a:cubicBezTo>
                  <a:cubicBezTo>
                    <a:pt x="28" y="0"/>
                    <a:pt x="28" y="0"/>
                    <a:pt x="28" y="0"/>
                  </a:cubicBezTo>
                  <a:cubicBezTo>
                    <a:pt x="29" y="0"/>
                    <a:pt x="31" y="1"/>
                    <a:pt x="31" y="3"/>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100"/>
            <p:cNvSpPr>
              <a:spLocks noChangeArrowheads="1"/>
            </p:cNvSpPr>
            <p:nvPr/>
          </p:nvSpPr>
          <p:spPr bwMode="auto">
            <a:xfrm>
              <a:off x="4012" y="1234"/>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101"/>
            <p:cNvSpPr>
              <a:spLocks noChangeArrowheads="1"/>
            </p:cNvSpPr>
            <p:nvPr/>
          </p:nvSpPr>
          <p:spPr bwMode="auto">
            <a:xfrm>
              <a:off x="4026" y="1269"/>
              <a:ext cx="31"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02"/>
            <p:cNvSpPr>
              <a:spLocks/>
            </p:cNvSpPr>
            <p:nvPr/>
          </p:nvSpPr>
          <p:spPr bwMode="auto">
            <a:xfrm>
              <a:off x="4019" y="1163"/>
              <a:ext cx="71" cy="14"/>
            </a:xfrm>
            <a:custGeom>
              <a:avLst/>
              <a:gdLst>
                <a:gd name="T0" fmla="*/ 0 w 30"/>
                <a:gd name="T1" fmla="*/ 3 h 6"/>
                <a:gd name="T2" fmla="*/ 3 w 30"/>
                <a:gd name="T3" fmla="*/ 6 h 6"/>
                <a:gd name="T4" fmla="*/ 27 w 30"/>
                <a:gd name="T5" fmla="*/ 6 h 6"/>
                <a:gd name="T6" fmla="*/ 30 w 30"/>
                <a:gd name="T7" fmla="*/ 3 h 6"/>
                <a:gd name="T8" fmla="*/ 27 w 30"/>
                <a:gd name="T9" fmla="*/ 0 h 6"/>
                <a:gd name="T10" fmla="*/ 3 w 30"/>
                <a:gd name="T11" fmla="*/ 0 h 6"/>
                <a:gd name="T12" fmla="*/ 0 w 30"/>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0" y="3"/>
                  </a:moveTo>
                  <a:cubicBezTo>
                    <a:pt x="0" y="5"/>
                    <a:pt x="1" y="6"/>
                    <a:pt x="3" y="6"/>
                  </a:cubicBezTo>
                  <a:cubicBezTo>
                    <a:pt x="27" y="6"/>
                    <a:pt x="27" y="6"/>
                    <a:pt x="27" y="6"/>
                  </a:cubicBezTo>
                  <a:cubicBezTo>
                    <a:pt x="29" y="6"/>
                    <a:pt x="30" y="5"/>
                    <a:pt x="30" y="3"/>
                  </a:cubicBezTo>
                  <a:cubicBezTo>
                    <a:pt x="30" y="1"/>
                    <a:pt x="29" y="0"/>
                    <a:pt x="27" y="0"/>
                  </a:cubicBezTo>
                  <a:cubicBezTo>
                    <a:pt x="3" y="0"/>
                    <a:pt x="3" y="0"/>
                    <a:pt x="3" y="0"/>
                  </a:cubicBezTo>
                  <a:cubicBezTo>
                    <a:pt x="1" y="0"/>
                    <a:pt x="0" y="1"/>
                    <a:pt x="0" y="3"/>
                  </a:cubicBezTo>
                  <a:close/>
                </a:path>
              </a:pathLst>
            </a:custGeom>
            <a:solidFill>
              <a:srgbClr val="3E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103"/>
            <p:cNvSpPr>
              <a:spLocks/>
            </p:cNvSpPr>
            <p:nvPr/>
          </p:nvSpPr>
          <p:spPr bwMode="auto">
            <a:xfrm>
              <a:off x="3402" y="2159"/>
              <a:ext cx="1150" cy="662"/>
            </a:xfrm>
            <a:custGeom>
              <a:avLst/>
              <a:gdLst>
                <a:gd name="T0" fmla="*/ 486 w 486"/>
                <a:gd name="T1" fmla="*/ 232 h 280"/>
                <a:gd name="T2" fmla="*/ 444 w 486"/>
                <a:gd name="T3" fmla="*/ 280 h 280"/>
                <a:gd name="T4" fmla="*/ 42 w 486"/>
                <a:gd name="T5" fmla="*/ 280 h 280"/>
                <a:gd name="T6" fmla="*/ 0 w 486"/>
                <a:gd name="T7" fmla="*/ 232 h 280"/>
                <a:gd name="T8" fmla="*/ 0 w 486"/>
                <a:gd name="T9" fmla="*/ 48 h 280"/>
                <a:gd name="T10" fmla="*/ 42 w 486"/>
                <a:gd name="T11" fmla="*/ 0 h 280"/>
                <a:gd name="T12" fmla="*/ 444 w 486"/>
                <a:gd name="T13" fmla="*/ 0 h 280"/>
                <a:gd name="T14" fmla="*/ 486 w 486"/>
                <a:gd name="T15" fmla="*/ 48 h 280"/>
                <a:gd name="T16" fmla="*/ 486 w 486"/>
                <a:gd name="T17" fmla="*/ 23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280">
                  <a:moveTo>
                    <a:pt x="486" y="232"/>
                  </a:moveTo>
                  <a:cubicBezTo>
                    <a:pt x="486" y="259"/>
                    <a:pt x="467" y="280"/>
                    <a:pt x="444" y="280"/>
                  </a:cubicBezTo>
                  <a:cubicBezTo>
                    <a:pt x="42" y="280"/>
                    <a:pt x="42" y="280"/>
                    <a:pt x="42" y="280"/>
                  </a:cubicBezTo>
                  <a:cubicBezTo>
                    <a:pt x="19" y="280"/>
                    <a:pt x="0" y="259"/>
                    <a:pt x="0" y="232"/>
                  </a:cubicBezTo>
                  <a:cubicBezTo>
                    <a:pt x="0" y="48"/>
                    <a:pt x="0" y="48"/>
                    <a:pt x="0" y="48"/>
                  </a:cubicBezTo>
                  <a:cubicBezTo>
                    <a:pt x="0" y="21"/>
                    <a:pt x="19" y="0"/>
                    <a:pt x="42" y="0"/>
                  </a:cubicBezTo>
                  <a:cubicBezTo>
                    <a:pt x="444" y="0"/>
                    <a:pt x="444" y="0"/>
                    <a:pt x="444" y="0"/>
                  </a:cubicBezTo>
                  <a:cubicBezTo>
                    <a:pt x="467" y="0"/>
                    <a:pt x="486" y="21"/>
                    <a:pt x="486" y="48"/>
                  </a:cubicBezTo>
                  <a:lnTo>
                    <a:pt x="486"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04"/>
            <p:cNvSpPr>
              <a:spLocks/>
            </p:cNvSpPr>
            <p:nvPr/>
          </p:nvSpPr>
          <p:spPr bwMode="auto">
            <a:xfrm>
              <a:off x="3416" y="2816"/>
              <a:ext cx="1121" cy="76"/>
            </a:xfrm>
            <a:custGeom>
              <a:avLst/>
              <a:gdLst>
                <a:gd name="T0" fmla="*/ 474 w 474"/>
                <a:gd name="T1" fmla="*/ 16 h 32"/>
                <a:gd name="T2" fmla="*/ 458 w 474"/>
                <a:gd name="T3" fmla="*/ 32 h 32"/>
                <a:gd name="T4" fmla="*/ 16 w 474"/>
                <a:gd name="T5" fmla="*/ 32 h 32"/>
                <a:gd name="T6" fmla="*/ 0 w 474"/>
                <a:gd name="T7" fmla="*/ 16 h 32"/>
                <a:gd name="T8" fmla="*/ 16 w 474"/>
                <a:gd name="T9" fmla="*/ 0 h 32"/>
                <a:gd name="T10" fmla="*/ 458 w 474"/>
                <a:gd name="T11" fmla="*/ 0 h 32"/>
                <a:gd name="T12" fmla="*/ 474 w 474"/>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474" h="32">
                  <a:moveTo>
                    <a:pt x="474" y="16"/>
                  </a:moveTo>
                  <a:cubicBezTo>
                    <a:pt x="474" y="25"/>
                    <a:pt x="467" y="32"/>
                    <a:pt x="458" y="32"/>
                  </a:cubicBezTo>
                  <a:cubicBezTo>
                    <a:pt x="16" y="32"/>
                    <a:pt x="16" y="32"/>
                    <a:pt x="16" y="32"/>
                  </a:cubicBezTo>
                  <a:cubicBezTo>
                    <a:pt x="7" y="32"/>
                    <a:pt x="0" y="25"/>
                    <a:pt x="0" y="16"/>
                  </a:cubicBezTo>
                  <a:cubicBezTo>
                    <a:pt x="0" y="7"/>
                    <a:pt x="7" y="0"/>
                    <a:pt x="16" y="0"/>
                  </a:cubicBezTo>
                  <a:cubicBezTo>
                    <a:pt x="458" y="0"/>
                    <a:pt x="458" y="0"/>
                    <a:pt x="458" y="0"/>
                  </a:cubicBezTo>
                  <a:cubicBezTo>
                    <a:pt x="467" y="0"/>
                    <a:pt x="474" y="7"/>
                    <a:pt x="474" y="16"/>
                  </a:cubicBezTo>
                  <a:close/>
                </a:path>
              </a:pathLst>
            </a:cu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05"/>
            <p:cNvSpPr>
              <a:spLocks/>
            </p:cNvSpPr>
            <p:nvPr/>
          </p:nvSpPr>
          <p:spPr bwMode="auto">
            <a:xfrm>
              <a:off x="4263"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5" y="60"/>
                    <a:pt x="0" y="55"/>
                    <a:pt x="0" y="49"/>
                  </a:cubicBezTo>
                  <a:cubicBezTo>
                    <a:pt x="0" y="11"/>
                    <a:pt x="0" y="11"/>
                    <a:pt x="0" y="11"/>
                  </a:cubicBezTo>
                  <a:cubicBezTo>
                    <a:pt x="0" y="5"/>
                    <a:pt x="5"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06"/>
            <p:cNvSpPr>
              <a:spLocks/>
            </p:cNvSpPr>
            <p:nvPr/>
          </p:nvSpPr>
          <p:spPr bwMode="auto">
            <a:xfrm>
              <a:off x="4315"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4" y="60"/>
                    <a:pt x="0" y="55"/>
                    <a:pt x="0" y="49"/>
                  </a:cubicBezTo>
                  <a:cubicBezTo>
                    <a:pt x="0" y="11"/>
                    <a:pt x="0" y="11"/>
                    <a:pt x="0" y="11"/>
                  </a:cubicBezTo>
                  <a:cubicBezTo>
                    <a:pt x="0" y="5"/>
                    <a:pt x="4"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07"/>
            <p:cNvSpPr>
              <a:spLocks/>
            </p:cNvSpPr>
            <p:nvPr/>
          </p:nvSpPr>
          <p:spPr bwMode="auto">
            <a:xfrm>
              <a:off x="4362"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4" y="60"/>
                    <a:pt x="0" y="55"/>
                    <a:pt x="0" y="49"/>
                  </a:cubicBezTo>
                  <a:cubicBezTo>
                    <a:pt x="0" y="11"/>
                    <a:pt x="0" y="11"/>
                    <a:pt x="0" y="11"/>
                  </a:cubicBezTo>
                  <a:cubicBezTo>
                    <a:pt x="0" y="5"/>
                    <a:pt x="4"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08"/>
            <p:cNvSpPr>
              <a:spLocks/>
            </p:cNvSpPr>
            <p:nvPr/>
          </p:nvSpPr>
          <p:spPr bwMode="auto">
            <a:xfrm>
              <a:off x="4412" y="2783"/>
              <a:ext cx="52" cy="142"/>
            </a:xfrm>
            <a:custGeom>
              <a:avLst/>
              <a:gdLst>
                <a:gd name="T0" fmla="*/ 22 w 22"/>
                <a:gd name="T1" fmla="*/ 49 h 60"/>
                <a:gd name="T2" fmla="*/ 11 w 22"/>
                <a:gd name="T3" fmla="*/ 60 h 60"/>
                <a:gd name="T4" fmla="*/ 0 w 22"/>
                <a:gd name="T5" fmla="*/ 49 h 60"/>
                <a:gd name="T6" fmla="*/ 0 w 22"/>
                <a:gd name="T7" fmla="*/ 11 h 60"/>
                <a:gd name="T8" fmla="*/ 11 w 22"/>
                <a:gd name="T9" fmla="*/ 0 h 60"/>
                <a:gd name="T10" fmla="*/ 22 w 22"/>
                <a:gd name="T11" fmla="*/ 11 h 60"/>
                <a:gd name="T12" fmla="*/ 22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22" y="49"/>
                  </a:moveTo>
                  <a:cubicBezTo>
                    <a:pt x="22" y="55"/>
                    <a:pt x="17" y="60"/>
                    <a:pt x="11" y="60"/>
                  </a:cubicBezTo>
                  <a:cubicBezTo>
                    <a:pt x="5" y="60"/>
                    <a:pt x="0" y="55"/>
                    <a:pt x="0" y="49"/>
                  </a:cubicBezTo>
                  <a:cubicBezTo>
                    <a:pt x="0" y="11"/>
                    <a:pt x="0" y="11"/>
                    <a:pt x="0" y="11"/>
                  </a:cubicBezTo>
                  <a:cubicBezTo>
                    <a:pt x="0" y="5"/>
                    <a:pt x="5" y="0"/>
                    <a:pt x="11" y="0"/>
                  </a:cubicBezTo>
                  <a:cubicBezTo>
                    <a:pt x="17" y="0"/>
                    <a:pt x="22" y="5"/>
                    <a:pt x="22" y="11"/>
                  </a:cubicBezTo>
                  <a:lnTo>
                    <a:pt x="22"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09"/>
            <p:cNvSpPr>
              <a:spLocks/>
            </p:cNvSpPr>
            <p:nvPr/>
          </p:nvSpPr>
          <p:spPr bwMode="auto">
            <a:xfrm>
              <a:off x="3660"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7" y="60"/>
                    <a:pt x="22" y="55"/>
                    <a:pt x="22" y="49"/>
                  </a:cubicBezTo>
                  <a:cubicBezTo>
                    <a:pt x="22" y="11"/>
                    <a:pt x="22" y="11"/>
                    <a:pt x="22" y="11"/>
                  </a:cubicBezTo>
                  <a:cubicBezTo>
                    <a:pt x="22" y="5"/>
                    <a:pt x="17"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10"/>
            <p:cNvSpPr>
              <a:spLocks/>
            </p:cNvSpPr>
            <p:nvPr/>
          </p:nvSpPr>
          <p:spPr bwMode="auto">
            <a:xfrm>
              <a:off x="3608"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8" y="60"/>
                    <a:pt x="22" y="55"/>
                    <a:pt x="22" y="49"/>
                  </a:cubicBezTo>
                  <a:cubicBezTo>
                    <a:pt x="22" y="11"/>
                    <a:pt x="22" y="11"/>
                    <a:pt x="22" y="11"/>
                  </a:cubicBezTo>
                  <a:cubicBezTo>
                    <a:pt x="22" y="5"/>
                    <a:pt x="18"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11"/>
            <p:cNvSpPr>
              <a:spLocks/>
            </p:cNvSpPr>
            <p:nvPr/>
          </p:nvSpPr>
          <p:spPr bwMode="auto">
            <a:xfrm>
              <a:off x="3560"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8" y="60"/>
                    <a:pt x="22" y="55"/>
                    <a:pt x="22" y="49"/>
                  </a:cubicBezTo>
                  <a:cubicBezTo>
                    <a:pt x="22" y="11"/>
                    <a:pt x="22" y="11"/>
                    <a:pt x="22" y="11"/>
                  </a:cubicBezTo>
                  <a:cubicBezTo>
                    <a:pt x="22" y="5"/>
                    <a:pt x="18"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12"/>
            <p:cNvSpPr>
              <a:spLocks/>
            </p:cNvSpPr>
            <p:nvPr/>
          </p:nvSpPr>
          <p:spPr bwMode="auto">
            <a:xfrm>
              <a:off x="3511" y="2783"/>
              <a:ext cx="52" cy="142"/>
            </a:xfrm>
            <a:custGeom>
              <a:avLst/>
              <a:gdLst>
                <a:gd name="T0" fmla="*/ 0 w 22"/>
                <a:gd name="T1" fmla="*/ 49 h 60"/>
                <a:gd name="T2" fmla="*/ 11 w 22"/>
                <a:gd name="T3" fmla="*/ 60 h 60"/>
                <a:gd name="T4" fmla="*/ 22 w 22"/>
                <a:gd name="T5" fmla="*/ 49 h 60"/>
                <a:gd name="T6" fmla="*/ 22 w 22"/>
                <a:gd name="T7" fmla="*/ 11 h 60"/>
                <a:gd name="T8" fmla="*/ 11 w 22"/>
                <a:gd name="T9" fmla="*/ 0 h 60"/>
                <a:gd name="T10" fmla="*/ 0 w 22"/>
                <a:gd name="T11" fmla="*/ 11 h 60"/>
                <a:gd name="T12" fmla="*/ 0 w 22"/>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22" h="60">
                  <a:moveTo>
                    <a:pt x="0" y="49"/>
                  </a:moveTo>
                  <a:cubicBezTo>
                    <a:pt x="0" y="55"/>
                    <a:pt x="5" y="60"/>
                    <a:pt x="11" y="60"/>
                  </a:cubicBezTo>
                  <a:cubicBezTo>
                    <a:pt x="17" y="60"/>
                    <a:pt x="22" y="55"/>
                    <a:pt x="22" y="49"/>
                  </a:cubicBezTo>
                  <a:cubicBezTo>
                    <a:pt x="22" y="11"/>
                    <a:pt x="22" y="11"/>
                    <a:pt x="22" y="11"/>
                  </a:cubicBezTo>
                  <a:cubicBezTo>
                    <a:pt x="22" y="5"/>
                    <a:pt x="17" y="0"/>
                    <a:pt x="11" y="0"/>
                  </a:cubicBezTo>
                  <a:cubicBezTo>
                    <a:pt x="5" y="0"/>
                    <a:pt x="0" y="5"/>
                    <a:pt x="0" y="11"/>
                  </a:cubicBezTo>
                  <a:lnTo>
                    <a:pt x="0" y="49"/>
                  </a:lnTo>
                  <a:close/>
                </a:path>
              </a:pathLst>
            </a:custGeom>
            <a:solidFill>
              <a:srgbClr val="F2D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113"/>
            <p:cNvSpPr>
              <a:spLocks noChangeArrowheads="1"/>
            </p:cNvSpPr>
            <p:nvPr/>
          </p:nvSpPr>
          <p:spPr bwMode="auto">
            <a:xfrm>
              <a:off x="3856" y="2362"/>
              <a:ext cx="199" cy="199"/>
            </a:xfrm>
            <a:prstGeom prst="ellipse">
              <a:avLst/>
            </a:pr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5" name="Oval 174"/>
          <p:cNvSpPr/>
          <p:nvPr/>
        </p:nvSpPr>
        <p:spPr>
          <a:xfrm>
            <a:off x="1157969" y="1096596"/>
            <a:ext cx="816692" cy="816692"/>
          </a:xfrm>
          <a:prstGeom prst="ellipse">
            <a:avLst/>
          </a:prstGeom>
          <a:solidFill>
            <a:schemeClr val="accent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dirty="0">
              <a:latin typeface="linea-basic-10" charset="0"/>
              <a:ea typeface="linea-basic-10" charset="0"/>
              <a:cs typeface="linea-basic-10" charset="0"/>
            </a:endParaRPr>
          </a:p>
        </p:txBody>
      </p:sp>
      <p:sp>
        <p:nvSpPr>
          <p:cNvPr id="183" name="TextBox 182"/>
          <p:cNvSpPr txBox="1"/>
          <p:nvPr/>
        </p:nvSpPr>
        <p:spPr>
          <a:xfrm>
            <a:off x="2350429" y="1139011"/>
            <a:ext cx="1529265" cy="276999"/>
          </a:xfrm>
          <a:prstGeom prst="rect">
            <a:avLst/>
          </a:prstGeom>
          <a:noFill/>
        </p:spPr>
        <p:txBody>
          <a:bodyPr wrap="none" lIns="0" tIns="0" rIns="0" bIns="0" rtlCol="0">
            <a:spAutoFit/>
          </a:bodyPr>
          <a:lstStyle/>
          <a:p>
            <a:r>
              <a:rPr lang="de-DE" dirty="0">
                <a:latin typeface="Lato Medium" panose="020F0502020204030203" pitchFamily="34" charset="0"/>
                <a:ea typeface="Lato Medium" panose="020F0502020204030203" pitchFamily="34" charset="0"/>
                <a:cs typeface="Lato Medium" panose="020F0502020204030203" pitchFamily="34" charset="0"/>
              </a:rPr>
              <a:t>TERRORISTEN</a:t>
            </a:r>
            <a:endParaRPr lang="en-US" dirty="0">
              <a:latin typeface="Lato Bold" panose="020F0502020204030203" pitchFamily="34" charset="0"/>
              <a:ea typeface="Lato Bold" panose="020F0502020204030203" pitchFamily="34" charset="0"/>
              <a:cs typeface="Lato Bold" panose="020F0502020204030203" pitchFamily="34" charset="0"/>
            </a:endParaRPr>
          </a:p>
        </p:txBody>
      </p:sp>
      <p:sp>
        <p:nvSpPr>
          <p:cNvPr id="184" name="TextBox 183"/>
          <p:cNvSpPr txBox="1"/>
          <p:nvPr/>
        </p:nvSpPr>
        <p:spPr>
          <a:xfrm flipH="1">
            <a:off x="2383435" y="1336671"/>
            <a:ext cx="4222785" cy="2125325"/>
          </a:xfrm>
          <a:prstGeom prst="rect">
            <a:avLst/>
          </a:prstGeom>
          <a:noFill/>
        </p:spPr>
        <p:txBody>
          <a:bodyPr wrap="square" lIns="0" tIns="0" rIns="0" bIns="0" rtlCol="0">
            <a:spAutoFit/>
          </a:bodyPr>
          <a:lstStyle/>
          <a:p>
            <a:pPr>
              <a:lnSpc>
                <a:spcPct val="125000"/>
              </a:lnSpc>
            </a:pPr>
            <a:endParaRPr lang="de-DE" sz="1400" dirty="0">
              <a:latin typeface="Lato Medium" panose="020F0502020204030203" pitchFamily="34" charset="0"/>
              <a:ea typeface="Lato Medium" panose="020F0502020204030203" pitchFamily="34" charset="0"/>
              <a:cs typeface="Lato Medium" panose="020F0502020204030203" pitchFamily="34" charset="0"/>
            </a:endParaRPr>
          </a:p>
          <a:p>
            <a:pPr>
              <a:lnSpc>
                <a:spcPct val="125000"/>
              </a:lnSpc>
            </a:pPr>
            <a:r>
              <a:rPr lang="de-DE" sz="1400" dirty="0">
                <a:latin typeface="Lato Medium" panose="020F0502020204030203" pitchFamily="34" charset="0"/>
                <a:ea typeface="Lato Medium" panose="020F0502020204030203" pitchFamily="34" charset="0"/>
                <a:cs typeface="Lato Medium" panose="020F0502020204030203" pitchFamily="34" charset="0"/>
              </a:rPr>
              <a:t>Erst fragt er Sie nach Ihrer Privat- oder Handynummer – natürlich nur für Notfälle! Dann ruft er Sie an: pausenlos, an Wochenenden, abends um 23 Uhr, morgens ab 6 Uhr – und immer nur wegen Kleinigkeiten, die aber nie Aufschub dulden. Selbstverständlich erwartet er prompten Service ohne Aufpreis.</a:t>
            </a:r>
          </a:p>
        </p:txBody>
      </p:sp>
      <p:sp>
        <p:nvSpPr>
          <p:cNvPr id="128" name="TextBox 12">
            <a:extLst/>
          </p:cNvPr>
          <p:cNvSpPr txBox="1"/>
          <p:nvPr/>
        </p:nvSpPr>
        <p:spPr>
          <a:xfrm>
            <a:off x="358601" y="154068"/>
            <a:ext cx="11310390" cy="553998"/>
          </a:xfrm>
          <a:prstGeom prst="rect">
            <a:avLst/>
          </a:prstGeom>
          <a:noFill/>
        </p:spPr>
        <p:txBody>
          <a:bodyPr wrap="square" lIns="0" tIns="0" rIns="0" bIns="0" rtlCol="0">
            <a:spAutoFit/>
          </a:bodyPr>
          <a:lstStyle/>
          <a:p>
            <a:pPr fontAlgn="base"/>
            <a:r>
              <a:rPr lang="en-US" sz="3600" dirty="0">
                <a:latin typeface="Lato Bold" panose="020F0502020204030203" pitchFamily="34" charset="0"/>
                <a:ea typeface="Lato Bold" panose="020F0502020204030203" pitchFamily="34" charset="0"/>
                <a:cs typeface="Lato Bold" panose="020F0502020204030203" pitchFamily="34" charset="0"/>
              </a:rPr>
              <a:t>DIE 5 SCHLIMMSTEN KUNDEN</a:t>
            </a:r>
          </a:p>
        </p:txBody>
      </p:sp>
      <p:sp>
        <p:nvSpPr>
          <p:cNvPr id="129" name="Rectangle 13">
            <a:extLst/>
          </p:cNvPr>
          <p:cNvSpPr/>
          <p:nvPr/>
        </p:nvSpPr>
        <p:spPr>
          <a:xfrm>
            <a:off x="4956464" y="707163"/>
            <a:ext cx="198558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23"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71085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fade">
                                      <p:cBhvr>
                                        <p:cTn id="10" dur="500"/>
                                        <p:tgtEl>
                                          <p:spTgt spid="18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83" grpId="0"/>
      <p:bldP spid="18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petitecurie.com/wp-content/uploads/2012/03/turn_it_of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6101" y="746413"/>
            <a:ext cx="3436835" cy="48542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ldergebnis für keep calm and it"/>
          <p:cNvPicPr>
            <a:picLocks noChangeAspect="1" noChangeArrowheads="1"/>
          </p:cNvPicPr>
          <p:nvPr/>
        </p:nvPicPr>
        <p:blipFill rotWithShape="1">
          <a:blip r:embed="rId3">
            <a:extLst>
              <a:ext uri="{28A0092B-C50C-407E-A947-70E740481C1C}">
                <a14:useLocalDpi xmlns:a14="http://schemas.microsoft.com/office/drawing/2010/main" val="0"/>
              </a:ext>
            </a:extLst>
          </a:blip>
          <a:srcRect l="5305" r="6253"/>
          <a:stretch/>
        </p:blipFill>
        <p:spPr bwMode="auto">
          <a:xfrm>
            <a:off x="4515565" y="746413"/>
            <a:ext cx="3434579" cy="485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EEP CALM AND CALL IT SUPPORT"/>
          <p:cNvPicPr>
            <a:picLocks noChangeAspect="1" noChangeArrowheads="1"/>
          </p:cNvPicPr>
          <p:nvPr/>
        </p:nvPicPr>
        <p:blipFill rotWithShape="1">
          <a:blip r:embed="rId4">
            <a:extLst>
              <a:ext uri="{28A0092B-C50C-407E-A947-70E740481C1C}">
                <a14:useLocalDpi xmlns:a14="http://schemas.microsoft.com/office/drawing/2010/main" val="0"/>
              </a:ext>
            </a:extLst>
          </a:blip>
          <a:srcRect l="4661" r="3825"/>
          <a:stretch/>
        </p:blipFill>
        <p:spPr bwMode="auto">
          <a:xfrm>
            <a:off x="381862" y="746413"/>
            <a:ext cx="3807746" cy="4854287"/>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3"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56922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petitecurie.com/wp-content/uploads/2012/03/batman.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086" y="-6499"/>
            <a:ext cx="4809260" cy="6864499"/>
          </a:xfrm>
          <a:prstGeom prst="rect">
            <a:avLst/>
          </a:prstGeom>
          <a:noFill/>
          <a:extLst>
            <a:ext uri="{909E8E84-426E-40DD-AFC4-6F175D3DCCD1}">
              <a14:hiddenFill xmlns:a14="http://schemas.microsoft.com/office/drawing/2010/main">
                <a:solidFill>
                  <a:srgbClr val="FFFFFF"/>
                </a:solidFill>
              </a14:hiddenFill>
            </a:ext>
          </a:extLst>
        </p:spPr>
      </p:pic>
      <p:sp>
        <p:nvSpPr>
          <p:cNvPr id="6"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7"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60188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1_Laptop_Top View.png">
            <a:extLst>
              <a:ext uri="{FF2B5EF4-FFF2-40B4-BE49-F238E27FC236}">
                <a16:creationId xmlns:a16="http://schemas.microsoft.com/office/drawing/2014/main" id="{2E2B3BAA-310C-4D90-AC20-6DE1AB24D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623" y="1865523"/>
            <a:ext cx="5198697" cy="4216720"/>
          </a:xfrm>
          <a:prstGeom prst="rect">
            <a:avLst/>
          </a:prstGeom>
          <a:ln w="12700">
            <a:miter lim="400000"/>
          </a:ln>
        </p:spPr>
      </p:pic>
      <p:sp>
        <p:nvSpPr>
          <p:cNvPr id="6" name="Shape 6612">
            <a:extLst>
              <a:ext uri="{FF2B5EF4-FFF2-40B4-BE49-F238E27FC236}">
                <a16:creationId xmlns:a16="http://schemas.microsoft.com/office/drawing/2014/main" id="{1BC06464-FA88-4DFF-9DA7-5B414E0BA31F}"/>
              </a:ext>
            </a:extLst>
          </p:cNvPr>
          <p:cNvSpPr/>
          <p:nvPr/>
        </p:nvSpPr>
        <p:spPr>
          <a:xfrm>
            <a:off x="1203828" y="1323523"/>
            <a:ext cx="944168" cy="944168"/>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7" name="Shape 6615">
            <a:extLst>
              <a:ext uri="{FF2B5EF4-FFF2-40B4-BE49-F238E27FC236}">
                <a16:creationId xmlns:a16="http://schemas.microsoft.com/office/drawing/2014/main" id="{20198B0B-009F-4BA0-B8A9-13965A53C768}"/>
              </a:ext>
            </a:extLst>
          </p:cNvPr>
          <p:cNvSpPr/>
          <p:nvPr/>
        </p:nvSpPr>
        <p:spPr>
          <a:xfrm>
            <a:off x="1203828" y="2549351"/>
            <a:ext cx="944168" cy="944168"/>
          </a:xfrm>
          <a:prstGeom prst="ellipse">
            <a:avLst/>
          </a:prstGeom>
          <a:noFill/>
          <a:ln w="25400" cap="flat">
            <a:solidFill>
              <a:schemeClr val="accent2"/>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0" name="TextBox 9">
            <a:extLst>
              <a:ext uri="{FF2B5EF4-FFF2-40B4-BE49-F238E27FC236}">
                <a16:creationId xmlns:a16="http://schemas.microsoft.com/office/drawing/2014/main" id="{69972F8F-00EA-48FE-8D8B-6B5B69DFD2D0}"/>
              </a:ext>
            </a:extLst>
          </p:cNvPr>
          <p:cNvSpPr txBox="1"/>
          <p:nvPr/>
        </p:nvSpPr>
        <p:spPr>
          <a:xfrm>
            <a:off x="1203828" y="485640"/>
            <a:ext cx="6125075" cy="553998"/>
          </a:xfrm>
          <a:prstGeom prst="rect">
            <a:avLst/>
          </a:prstGeom>
          <a:noFill/>
        </p:spPr>
        <p:txBody>
          <a:bodyPr wrap="none" lIns="0" tIns="0" rIns="0" bIns="0" rtlCol="0">
            <a:spAutoFit/>
          </a:bodyPr>
          <a:lstStyle/>
          <a:p>
            <a:r>
              <a:rPr lang="en-US" sz="3600" dirty="0" err="1">
                <a:latin typeface="Lato Bold" panose="020F0502020204030203" pitchFamily="34" charset="0"/>
                <a:ea typeface="Lato Bold" panose="020F0502020204030203" pitchFamily="34" charset="0"/>
                <a:cs typeface="Lato Bold" panose="020F0502020204030203" pitchFamily="34" charset="0"/>
              </a:rPr>
              <a:t>Schreib</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eine</a:t>
            </a:r>
            <a:r>
              <a:rPr lang="en-US" sz="3600" dirty="0">
                <a:latin typeface="Lato Bold" panose="020F0502020204030203" pitchFamily="34" charset="0"/>
                <a:ea typeface="Lato Bold" panose="020F0502020204030203" pitchFamily="34" charset="0"/>
                <a:cs typeface="Lato Bold" panose="020F0502020204030203" pitchFamily="34" charset="0"/>
              </a:rPr>
              <a:t> E-Mail </a:t>
            </a:r>
            <a:r>
              <a:rPr lang="en-US" sz="36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 die DOs</a:t>
            </a:r>
            <a:endParaRPr lang="en-US" sz="3600" dirty="0">
              <a:latin typeface="Lato Bold" panose="020F0502020204030203" pitchFamily="34" charset="0"/>
              <a:ea typeface="Lato Bold" panose="020F0502020204030203" pitchFamily="34" charset="0"/>
              <a:cs typeface="Lato Bold" panose="020F0502020204030203" pitchFamily="34" charset="0"/>
            </a:endParaRPr>
          </a:p>
        </p:txBody>
      </p:sp>
      <p:sp>
        <p:nvSpPr>
          <p:cNvPr id="15" name="TextBox 14">
            <a:extLst>
              <a:ext uri="{FF2B5EF4-FFF2-40B4-BE49-F238E27FC236}">
                <a16:creationId xmlns:a16="http://schemas.microsoft.com/office/drawing/2014/main" id="{3B97030E-4D23-4B2A-9F01-F1ED96930868}"/>
              </a:ext>
            </a:extLst>
          </p:cNvPr>
          <p:cNvSpPr txBox="1"/>
          <p:nvPr/>
        </p:nvSpPr>
        <p:spPr>
          <a:xfrm>
            <a:off x="2429665" y="1382550"/>
            <a:ext cx="1678345"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KLARER BETREFF</a:t>
            </a:r>
          </a:p>
        </p:txBody>
      </p:sp>
      <p:sp>
        <p:nvSpPr>
          <p:cNvPr id="16" name="TextBox 15">
            <a:extLst>
              <a:ext uri="{FF2B5EF4-FFF2-40B4-BE49-F238E27FC236}">
                <a16:creationId xmlns:a16="http://schemas.microsoft.com/office/drawing/2014/main" id="{35D0D24C-545C-4FC9-B5A4-4DEF37F4D058}"/>
              </a:ext>
            </a:extLst>
          </p:cNvPr>
          <p:cNvSpPr txBox="1"/>
          <p:nvPr/>
        </p:nvSpPr>
        <p:spPr>
          <a:xfrm>
            <a:off x="2429665" y="1690615"/>
            <a:ext cx="2990473" cy="430887"/>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Eine E-Mail muss </a:t>
            </a:r>
            <a:r>
              <a:rPr lang="en-US" sz="1400" dirty="0" err="1">
                <a:latin typeface="Lato Regular" panose="020F0502020204030203" pitchFamily="34" charset="0"/>
                <a:ea typeface="Lato Regular" panose="020F0502020204030203" pitchFamily="34" charset="0"/>
                <a:cs typeface="Lato Regular" panose="020F0502020204030203" pitchFamily="34" charset="0"/>
              </a:rPr>
              <a:t>einen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klaren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Betreff</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haben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Sagen</a:t>
            </a:r>
            <a:r>
              <a:rPr lang="en-US" sz="1400" dirty="0">
                <a:latin typeface="Lato Regular" panose="020F0502020204030203" pitchFamily="34" charset="0"/>
                <a:ea typeface="Lato Regular" panose="020F0502020204030203" pitchFamily="34" charset="0"/>
                <a:cs typeface="Lato Regular" panose="020F0502020204030203" pitchFamily="34" charset="0"/>
              </a:rPr>
              <a:t> Sie, was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möchten</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a:extLst>
              <a:ext uri="{FF2B5EF4-FFF2-40B4-BE49-F238E27FC236}">
                <a16:creationId xmlns:a16="http://schemas.microsoft.com/office/drawing/2014/main" id="{1AEE5DC5-AAC9-40CE-ABEE-FC17545B0F05}"/>
              </a:ext>
            </a:extLst>
          </p:cNvPr>
          <p:cNvSpPr txBox="1"/>
          <p:nvPr/>
        </p:nvSpPr>
        <p:spPr>
          <a:xfrm>
            <a:off x="2429665" y="2649784"/>
            <a:ext cx="3023264"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PROFESIONELLE BEGRÜSSUNG</a:t>
            </a:r>
          </a:p>
        </p:txBody>
      </p:sp>
      <p:sp>
        <p:nvSpPr>
          <p:cNvPr id="20" name="TextBox 19">
            <a:extLst>
              <a:ext uri="{FF2B5EF4-FFF2-40B4-BE49-F238E27FC236}">
                <a16:creationId xmlns:a16="http://schemas.microsoft.com/office/drawing/2014/main" id="{9237AFC9-1539-44ED-830E-3F9A5F778E97}"/>
              </a:ext>
            </a:extLst>
          </p:cNvPr>
          <p:cNvSpPr txBox="1"/>
          <p:nvPr/>
        </p:nvSpPr>
        <p:spPr>
          <a:xfrm>
            <a:off x="2429665" y="2957849"/>
            <a:ext cx="2990473" cy="1077218"/>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Abhängig</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vom</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Emfpänger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nutzen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eine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angebrachte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Begrüssung</a:t>
            </a:r>
            <a:r>
              <a:rPr lang="en-US" sz="1400" dirty="0">
                <a:latin typeface="Lato Regular" panose="020F0502020204030203" pitchFamily="34" charset="0"/>
                <a:ea typeface="Lato Regular" panose="020F0502020204030203" pitchFamily="34" charset="0"/>
                <a:cs typeface="Lato Regular" panose="020F0502020204030203" pitchFamily="34" charset="0"/>
              </a:rPr>
              <a:t>:</a:t>
            </a:r>
          </a:p>
          <a:p>
            <a:pPr marL="171450" indent="-171450">
              <a:buFontTx/>
              <a:buChar char="-"/>
            </a:pPr>
            <a:r>
              <a:rPr lang="en-US" sz="1400" dirty="0" err="1">
                <a:latin typeface="Lato Regular" panose="020F0502020204030203" pitchFamily="34" charset="0"/>
                <a:ea typeface="Lato Regular" panose="020F0502020204030203" pitchFamily="34" charset="0"/>
                <a:cs typeface="Lato Regular" panose="020F0502020204030203" pitchFamily="34" charset="0"/>
              </a:rPr>
              <a:t>Guten</a:t>
            </a:r>
            <a:r>
              <a:rPr lang="en-US" sz="1400" dirty="0">
                <a:latin typeface="Lato Regular" panose="020F0502020204030203" pitchFamily="34" charset="0"/>
                <a:ea typeface="Lato Regular" panose="020F0502020204030203" pitchFamily="34" charset="0"/>
                <a:cs typeface="Lato Regular" panose="020F0502020204030203" pitchFamily="34" charset="0"/>
              </a:rPr>
              <a:t> Tag</a:t>
            </a:r>
          </a:p>
          <a:p>
            <a:pPr marL="171450" indent="-171450">
              <a:buFontTx/>
              <a:buChar char="-"/>
            </a:pPr>
            <a:r>
              <a:rPr lang="en-US" sz="1400" dirty="0" err="1">
                <a:latin typeface="Lato Regular" panose="020F0502020204030203" pitchFamily="34" charset="0"/>
                <a:ea typeface="Lato Regular" panose="020F0502020204030203" pitchFamily="34" charset="0"/>
                <a:cs typeface="Lato Regular" panose="020F0502020204030203" pitchFamily="34" charset="0"/>
              </a:rPr>
              <a:t>Sehr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geehrte</a:t>
            </a:r>
            <a:r>
              <a:rPr lang="en-US" sz="1400" dirty="0">
                <a:latin typeface="Lato Regular" panose="020F0502020204030203" pitchFamily="34" charset="0"/>
                <a:ea typeface="Lato Regular" panose="020F0502020204030203" pitchFamily="34" charset="0"/>
                <a:cs typeface="Lato Regular" panose="020F0502020204030203" pitchFamily="34" charset="0"/>
              </a:rPr>
              <a:t> Frau</a:t>
            </a:r>
          </a:p>
          <a:p>
            <a:pPr marL="171450" indent="-171450">
              <a:buFontTx/>
              <a:buChar char="-"/>
            </a:pPr>
            <a:r>
              <a:rPr lang="en-US" sz="1400" dirty="0">
                <a:latin typeface="Lato Regular" panose="020F0502020204030203" pitchFamily="34" charset="0"/>
                <a:ea typeface="Lato Regular" panose="020F0502020204030203" pitchFamily="34" charset="0"/>
                <a:cs typeface="Lato Regular" panose="020F0502020204030203" pitchFamily="34" charset="0"/>
              </a:rPr>
              <a:t>Hallo Herr</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12" name="Bildplatzhalter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8513" b="38513"/>
          <a:stretch>
            <a:fillRect/>
          </a:stretch>
        </p:blipFill>
        <p:spPr/>
      </p:pic>
      <p:sp>
        <p:nvSpPr>
          <p:cNvPr id="18" name="Shape 6615">
            <a:extLst/>
          </p:cNvPr>
          <p:cNvSpPr/>
          <p:nvPr/>
        </p:nvSpPr>
        <p:spPr>
          <a:xfrm>
            <a:off x="1171037" y="4273557"/>
            <a:ext cx="944168" cy="944168"/>
          </a:xfrm>
          <a:prstGeom prst="ellipse">
            <a:avLst/>
          </a:prstGeom>
          <a:noFill/>
          <a:ln w="25400" cap="flat">
            <a:solidFill>
              <a:schemeClr val="accent2"/>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2" name="TextBox 18">
            <a:extLst/>
          </p:cNvPr>
          <p:cNvSpPr txBox="1"/>
          <p:nvPr/>
        </p:nvSpPr>
        <p:spPr>
          <a:xfrm>
            <a:off x="2396874" y="4309005"/>
            <a:ext cx="2837315"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VERGESSEN SIE DEN HUMOR</a:t>
            </a:r>
          </a:p>
        </p:txBody>
      </p:sp>
      <p:sp>
        <p:nvSpPr>
          <p:cNvPr id="23" name="TextBox 19">
            <a:extLst/>
          </p:cNvPr>
          <p:cNvSpPr txBox="1"/>
          <p:nvPr/>
        </p:nvSpPr>
        <p:spPr>
          <a:xfrm>
            <a:off x="2396874" y="4682055"/>
            <a:ext cx="2990473" cy="646331"/>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In E-Mails </a:t>
            </a:r>
            <a:r>
              <a:rPr lang="en-US" sz="1400" dirty="0" err="1">
                <a:latin typeface="Lato Regular" panose="020F0502020204030203" pitchFamily="34" charset="0"/>
                <a:ea typeface="Lato Regular" panose="020F0502020204030203" pitchFamily="34" charset="0"/>
                <a:cs typeface="Lato Regular" panose="020F0502020204030203" pitchFamily="34" charset="0"/>
              </a:rPr>
              <a:t>ist</a:t>
            </a:r>
            <a:r>
              <a:rPr lang="en-US" sz="1400" dirty="0">
                <a:latin typeface="Lato Regular" panose="020F0502020204030203" pitchFamily="34" charset="0"/>
                <a:ea typeface="Lato Regular" panose="020F0502020204030203" pitchFamily="34" charset="0"/>
                <a:cs typeface="Lato Regular" panose="020F0502020204030203" pitchFamily="34" charset="0"/>
              </a:rPr>
              <a:t> Humor </a:t>
            </a:r>
            <a:r>
              <a:rPr lang="en-US" sz="1400" dirty="0" err="1">
                <a:latin typeface="Lato Regular" panose="020F0502020204030203" pitchFamily="34" charset="0"/>
                <a:ea typeface="Lato Regular" panose="020F0502020204030203" pitchFamily="34" charset="0"/>
                <a:cs typeface="Lato Regular" panose="020F0502020204030203" pitchFamily="34" charset="0"/>
              </a:rPr>
              <a:t>sehr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schwer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rüber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zu</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bringen</a:t>
            </a:r>
            <a:r>
              <a:rPr lang="en-US" sz="1400" dirty="0">
                <a:latin typeface="Lato Regular" panose="020F0502020204030203" pitchFamily="34" charset="0"/>
                <a:ea typeface="Lato Regular" panose="020F0502020204030203" pitchFamily="34" charset="0"/>
                <a:cs typeface="Lato Regular" panose="020F0502020204030203" pitchFamily="34" charset="0"/>
              </a:rPr>
              <a:t>.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verzichten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grundsätzlich</a:t>
            </a:r>
            <a:r>
              <a:rPr lang="en-US" sz="1400" dirty="0">
                <a:latin typeface="Lato Regular" panose="020F0502020204030203" pitchFamily="34" charset="0"/>
                <a:ea typeface="Lato Regular" panose="020F0502020204030203" pitchFamily="34" charset="0"/>
                <a:cs typeface="Lato Regular" panose="020F0502020204030203" pitchFamily="34" charset="0"/>
              </a:rPr>
              <a:t> auf Smileys ;-)</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5"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536"/>
          <p:cNvSpPr/>
          <p:nvPr/>
        </p:nvSpPr>
        <p:spPr>
          <a:xfrm>
            <a:off x="1429675" y="1599250"/>
            <a:ext cx="440852" cy="440852"/>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 name="Shape 2551"/>
          <p:cNvSpPr/>
          <p:nvPr/>
        </p:nvSpPr>
        <p:spPr>
          <a:xfrm>
            <a:off x="1431398" y="2820140"/>
            <a:ext cx="445593" cy="445593"/>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0" name="Shape 2732"/>
          <p:cNvSpPr/>
          <p:nvPr/>
        </p:nvSpPr>
        <p:spPr>
          <a:xfrm>
            <a:off x="1325939" y="4598294"/>
            <a:ext cx="648323" cy="294694"/>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14042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16" grpId="0"/>
      <p:bldP spid="19" grpId="0"/>
      <p:bldP spid="20" grpId="0"/>
      <p:bldP spid="18" grpId="0" animBg="1"/>
      <p:bldP spid="22" grpId="0"/>
      <p:bldP spid="23" grpId="0"/>
      <p:bldP spid="28" grpId="0" animBg="1"/>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1_Laptop_Top View.png">
            <a:extLst>
              <a:ext uri="{FF2B5EF4-FFF2-40B4-BE49-F238E27FC236}">
                <a16:creationId xmlns:a16="http://schemas.microsoft.com/office/drawing/2014/main" id="{2E2B3BAA-310C-4D90-AC20-6DE1AB24D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623" y="1865523"/>
            <a:ext cx="5198697" cy="4216720"/>
          </a:xfrm>
          <a:prstGeom prst="rect">
            <a:avLst/>
          </a:prstGeom>
          <a:ln w="12700">
            <a:miter lim="400000"/>
          </a:ln>
        </p:spPr>
      </p:pic>
      <p:sp>
        <p:nvSpPr>
          <p:cNvPr id="6" name="Shape 6612">
            <a:extLst>
              <a:ext uri="{FF2B5EF4-FFF2-40B4-BE49-F238E27FC236}">
                <a16:creationId xmlns:a16="http://schemas.microsoft.com/office/drawing/2014/main" id="{1BC06464-FA88-4DFF-9DA7-5B414E0BA31F}"/>
              </a:ext>
            </a:extLst>
          </p:cNvPr>
          <p:cNvSpPr/>
          <p:nvPr/>
        </p:nvSpPr>
        <p:spPr>
          <a:xfrm>
            <a:off x="1203828" y="1323523"/>
            <a:ext cx="944168" cy="944168"/>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7" name="Shape 6615">
            <a:extLst>
              <a:ext uri="{FF2B5EF4-FFF2-40B4-BE49-F238E27FC236}">
                <a16:creationId xmlns:a16="http://schemas.microsoft.com/office/drawing/2014/main" id="{20198B0B-009F-4BA0-B8A9-13965A53C768}"/>
              </a:ext>
            </a:extLst>
          </p:cNvPr>
          <p:cNvSpPr/>
          <p:nvPr/>
        </p:nvSpPr>
        <p:spPr>
          <a:xfrm>
            <a:off x="1203828" y="2763400"/>
            <a:ext cx="944168" cy="944168"/>
          </a:xfrm>
          <a:prstGeom prst="ellipse">
            <a:avLst/>
          </a:prstGeom>
          <a:noFill/>
          <a:ln w="25400" cap="flat">
            <a:solidFill>
              <a:schemeClr val="accent2"/>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0" name="TextBox 9">
            <a:extLst>
              <a:ext uri="{FF2B5EF4-FFF2-40B4-BE49-F238E27FC236}">
                <a16:creationId xmlns:a16="http://schemas.microsoft.com/office/drawing/2014/main" id="{69972F8F-00EA-48FE-8D8B-6B5B69DFD2D0}"/>
              </a:ext>
            </a:extLst>
          </p:cNvPr>
          <p:cNvSpPr txBox="1"/>
          <p:nvPr/>
        </p:nvSpPr>
        <p:spPr>
          <a:xfrm>
            <a:off x="1203828" y="485640"/>
            <a:ext cx="6125075" cy="553998"/>
          </a:xfrm>
          <a:prstGeom prst="rect">
            <a:avLst/>
          </a:prstGeom>
          <a:noFill/>
        </p:spPr>
        <p:txBody>
          <a:bodyPr wrap="none" lIns="0" tIns="0" rIns="0" bIns="0" rtlCol="0">
            <a:spAutoFit/>
          </a:bodyPr>
          <a:lstStyle/>
          <a:p>
            <a:r>
              <a:rPr lang="en-US" sz="3600" dirty="0" err="1">
                <a:latin typeface="Lato Bold" panose="020F0502020204030203" pitchFamily="34" charset="0"/>
                <a:ea typeface="Lato Bold" panose="020F0502020204030203" pitchFamily="34" charset="0"/>
                <a:cs typeface="Lato Bold" panose="020F0502020204030203" pitchFamily="34" charset="0"/>
              </a:rPr>
              <a:t>Schreib</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eine</a:t>
            </a:r>
            <a:r>
              <a:rPr lang="en-US" sz="3600" dirty="0">
                <a:latin typeface="Lato Bold" panose="020F0502020204030203" pitchFamily="34" charset="0"/>
                <a:ea typeface="Lato Bold" panose="020F0502020204030203" pitchFamily="34" charset="0"/>
                <a:cs typeface="Lato Bold" panose="020F0502020204030203" pitchFamily="34" charset="0"/>
              </a:rPr>
              <a:t> E-Mail </a:t>
            </a:r>
            <a:r>
              <a:rPr lang="en-US" sz="36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 die DOs</a:t>
            </a:r>
          </a:p>
        </p:txBody>
      </p:sp>
      <p:sp>
        <p:nvSpPr>
          <p:cNvPr id="15" name="TextBox 14">
            <a:extLst>
              <a:ext uri="{FF2B5EF4-FFF2-40B4-BE49-F238E27FC236}">
                <a16:creationId xmlns:a16="http://schemas.microsoft.com/office/drawing/2014/main" id="{3B97030E-4D23-4B2A-9F01-F1ED96930868}"/>
              </a:ext>
            </a:extLst>
          </p:cNvPr>
          <p:cNvSpPr txBox="1"/>
          <p:nvPr/>
        </p:nvSpPr>
        <p:spPr>
          <a:xfrm>
            <a:off x="2429665" y="1382550"/>
            <a:ext cx="3802323"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KONTROLLIEREN SIE IHRE NACHRICHT</a:t>
            </a:r>
          </a:p>
        </p:txBody>
      </p:sp>
      <p:sp>
        <p:nvSpPr>
          <p:cNvPr id="16" name="TextBox 15">
            <a:extLst>
              <a:ext uri="{FF2B5EF4-FFF2-40B4-BE49-F238E27FC236}">
                <a16:creationId xmlns:a16="http://schemas.microsoft.com/office/drawing/2014/main" id="{35D0D24C-545C-4FC9-B5A4-4DEF37F4D058}"/>
              </a:ext>
            </a:extLst>
          </p:cNvPr>
          <p:cNvSpPr txBox="1"/>
          <p:nvPr/>
        </p:nvSpPr>
        <p:spPr>
          <a:xfrm>
            <a:off x="2429665" y="1690615"/>
            <a:ext cx="2990473" cy="646331"/>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Korrigieren</a:t>
            </a:r>
            <a:r>
              <a:rPr lang="en-US" sz="1400" dirty="0">
                <a:latin typeface="Lato Regular" panose="020F0502020204030203" pitchFamily="34" charset="0"/>
                <a:ea typeface="Lato Regular" panose="020F0502020204030203" pitchFamily="34" charset="0"/>
                <a:cs typeface="Lato Regular" panose="020F0502020204030203" pitchFamily="34" charset="0"/>
              </a:rPr>
              <a:t> Sie Tipp-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Grammatikfehler</a:t>
            </a:r>
            <a:r>
              <a:rPr lang="en-US" sz="1400" dirty="0">
                <a:latin typeface="Lato Regular" panose="020F0502020204030203" pitchFamily="34" charset="0"/>
                <a:ea typeface="Lato Regular" panose="020F0502020204030203" pitchFamily="34" charset="0"/>
                <a:cs typeface="Lato Regular" panose="020F0502020204030203" pitchFamily="34" charset="0"/>
              </a:rPr>
              <a:t>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prüfen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ob</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Anrede</a:t>
            </a:r>
            <a:r>
              <a:rPr lang="en-US" sz="1400" dirty="0">
                <a:latin typeface="Lato Regular" panose="020F0502020204030203" pitchFamily="34" charset="0"/>
                <a:ea typeface="Lato Regular" panose="020F0502020204030203" pitchFamily="34" charset="0"/>
                <a:cs typeface="Lato Regular" panose="020F0502020204030203" pitchFamily="34" charset="0"/>
              </a:rPr>
              <a:t>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Inhalt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korrekt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sind</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a:extLst>
              <a:ext uri="{FF2B5EF4-FFF2-40B4-BE49-F238E27FC236}">
                <a16:creationId xmlns:a16="http://schemas.microsoft.com/office/drawing/2014/main" id="{1AEE5DC5-AAC9-40CE-ABEE-FC17545B0F05}"/>
              </a:ext>
            </a:extLst>
          </p:cNvPr>
          <p:cNvSpPr txBox="1"/>
          <p:nvPr/>
        </p:nvSpPr>
        <p:spPr>
          <a:xfrm>
            <a:off x="2429665" y="2863833"/>
            <a:ext cx="1460336"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STAND-ALONE</a:t>
            </a:r>
          </a:p>
        </p:txBody>
      </p:sp>
      <p:sp>
        <p:nvSpPr>
          <p:cNvPr id="20" name="TextBox 19">
            <a:extLst>
              <a:ext uri="{FF2B5EF4-FFF2-40B4-BE49-F238E27FC236}">
                <a16:creationId xmlns:a16="http://schemas.microsoft.com/office/drawing/2014/main" id="{9237AFC9-1539-44ED-830E-3F9A5F778E97}"/>
              </a:ext>
            </a:extLst>
          </p:cNvPr>
          <p:cNvSpPr txBox="1"/>
          <p:nvPr/>
        </p:nvSpPr>
        <p:spPr>
          <a:xfrm>
            <a:off x="2429665" y="3171898"/>
            <a:ext cx="2990473" cy="1077218"/>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Gehen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davon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aus</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dass</a:t>
            </a:r>
            <a:r>
              <a:rPr lang="en-US" sz="1400" dirty="0">
                <a:latin typeface="Lato Regular" panose="020F0502020204030203" pitchFamily="34" charset="0"/>
                <a:ea typeface="Lato Regular" panose="020F0502020204030203" pitchFamily="34" charset="0"/>
                <a:cs typeface="Lato Regular" panose="020F0502020204030203" pitchFamily="34" charset="0"/>
              </a:rPr>
              <a:t> der </a:t>
            </a:r>
            <a:r>
              <a:rPr lang="en-US" sz="1400" dirty="0" err="1">
                <a:latin typeface="Lato Regular" panose="020F0502020204030203" pitchFamily="34" charset="0"/>
                <a:ea typeface="Lato Regular" panose="020F0502020204030203" pitchFamily="34" charset="0"/>
                <a:cs typeface="Lato Regular" panose="020F0502020204030203" pitchFamily="34" charset="0"/>
              </a:rPr>
              <a:t>Empfänger</a:t>
            </a:r>
            <a:r>
              <a:rPr lang="en-US" sz="1400" dirty="0">
                <a:latin typeface="Lato Regular" panose="020F0502020204030203" pitchFamily="34" charset="0"/>
                <a:ea typeface="Lato Regular" panose="020F0502020204030203" pitchFamily="34" charset="0"/>
                <a:cs typeface="Lato Regular" panose="020F0502020204030203" pitchFamily="34" charset="0"/>
              </a:rPr>
              <a:t> Weiss was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wollen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Erstellen</a:t>
            </a:r>
            <a:r>
              <a:rPr lang="en-US" sz="1400" dirty="0">
                <a:latin typeface="Lato Regular" panose="020F0502020204030203" pitchFamily="34" charset="0"/>
                <a:ea typeface="Lato Regular" panose="020F0502020204030203" pitchFamily="34" charset="0"/>
                <a:cs typeface="Lato Regular" panose="020F0502020204030203" pitchFamily="34" charset="0"/>
              </a:rPr>
              <a:t> Sie die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Nachricht</a:t>
            </a:r>
            <a:r>
              <a:rPr lang="en-US" sz="1400" dirty="0">
                <a:latin typeface="Lato Regular" panose="020F0502020204030203" pitchFamily="34" charset="0"/>
                <a:ea typeface="Lato Regular" panose="020F0502020204030203" pitchFamily="34" charset="0"/>
                <a:cs typeface="Lato Regular" panose="020F0502020204030203" pitchFamily="34" charset="0"/>
              </a:rPr>
              <a:t> so, </a:t>
            </a:r>
            <a:r>
              <a:rPr lang="en-US" sz="1400" dirty="0" err="1">
                <a:latin typeface="Lato Regular" panose="020F0502020204030203" pitchFamily="34" charset="0"/>
                <a:ea typeface="Lato Regular" panose="020F0502020204030203" pitchFamily="34" charset="0"/>
                <a:cs typeface="Lato Regular" panose="020F0502020204030203" pitchFamily="34" charset="0"/>
              </a:rPr>
              <a:t>dass</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aus</a:t>
            </a:r>
            <a:r>
              <a:rPr lang="en-US" sz="1400" dirty="0">
                <a:latin typeface="Lato Regular" panose="020F0502020204030203" pitchFamily="34" charset="0"/>
                <a:ea typeface="Lato Regular" panose="020F0502020204030203" pitchFamily="34" charset="0"/>
                <a:cs typeface="Lato Regular" panose="020F0502020204030203" pitchFamily="34" charset="0"/>
              </a:rPr>
              <a:t> der </a:t>
            </a:r>
            <a:r>
              <a:rPr lang="en-US" sz="1400" dirty="0" err="1">
                <a:latin typeface="Lato Regular" panose="020F0502020204030203" pitchFamily="34" charset="0"/>
                <a:ea typeface="Lato Regular" panose="020F0502020204030203" pitchFamily="34" charset="0"/>
                <a:cs typeface="Lato Regular" panose="020F0502020204030203" pitchFamily="34" charset="0"/>
              </a:rPr>
              <a:t>Nachricht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alleine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klar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wird</a:t>
            </a:r>
            <a:r>
              <a:rPr lang="en-US" sz="1400" dirty="0">
                <a:latin typeface="Lato Regular" panose="020F0502020204030203" pitchFamily="34" charset="0"/>
                <a:ea typeface="Lato Regular" panose="020F0502020204030203" pitchFamily="34" charset="0"/>
                <a:cs typeface="Lato Regular" panose="020F0502020204030203" pitchFamily="34" charset="0"/>
              </a:rPr>
              <a:t>, was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möchten</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12" name="Bildplatzhalter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8513" b="38513"/>
          <a:stretch>
            <a:fillRect/>
          </a:stretch>
        </p:blipFill>
        <p:spPr/>
      </p:pic>
      <p:sp>
        <p:nvSpPr>
          <p:cNvPr id="18" name="Shape 6615">
            <a:extLst/>
          </p:cNvPr>
          <p:cNvSpPr/>
          <p:nvPr/>
        </p:nvSpPr>
        <p:spPr>
          <a:xfrm>
            <a:off x="1203828" y="4542520"/>
            <a:ext cx="944168" cy="944168"/>
          </a:xfrm>
          <a:prstGeom prst="ellipse">
            <a:avLst/>
          </a:prstGeom>
          <a:noFill/>
          <a:ln w="25400" cap="flat">
            <a:solidFill>
              <a:schemeClr val="accent2"/>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2" name="TextBox 18">
            <a:extLst/>
          </p:cNvPr>
          <p:cNvSpPr txBox="1"/>
          <p:nvPr/>
        </p:nvSpPr>
        <p:spPr>
          <a:xfrm>
            <a:off x="2429665" y="4577968"/>
            <a:ext cx="3121047"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BEANTWORTEN SIE ALLE MAILS</a:t>
            </a:r>
          </a:p>
        </p:txBody>
      </p:sp>
      <p:sp>
        <p:nvSpPr>
          <p:cNvPr id="23" name="TextBox 19">
            <a:extLst/>
          </p:cNvPr>
          <p:cNvSpPr txBox="1"/>
          <p:nvPr/>
        </p:nvSpPr>
        <p:spPr>
          <a:xfrm>
            <a:off x="2429665" y="4951018"/>
            <a:ext cx="2990473" cy="861774"/>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Versuchen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alle</a:t>
            </a:r>
            <a:r>
              <a:rPr lang="en-US" sz="1400" dirty="0">
                <a:latin typeface="Lato Regular" panose="020F0502020204030203" pitchFamily="34" charset="0"/>
                <a:ea typeface="Lato Regular" panose="020F0502020204030203" pitchFamily="34" charset="0"/>
                <a:cs typeface="Lato Regular" panose="020F0502020204030203" pitchFamily="34" charset="0"/>
              </a:rPr>
              <a:t> E-Mails in </a:t>
            </a:r>
            <a:r>
              <a:rPr lang="en-US" sz="1400" dirty="0" err="1">
                <a:latin typeface="Lato Regular" panose="020F0502020204030203" pitchFamily="34" charset="0"/>
                <a:ea typeface="Lato Regular" panose="020F0502020204030203" pitchFamily="34" charset="0"/>
                <a:cs typeface="Lato Regular" panose="020F0502020204030203" pitchFamily="34" charset="0"/>
              </a:rPr>
              <a:t>einem</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passenden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Zeitrahmen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zu</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beantworten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Keine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Antwort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ist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leider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eine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Antwort</a:t>
            </a:r>
            <a:r>
              <a:rPr lang="en-US" sz="1400" dirty="0">
                <a:latin typeface="Lato Regular" panose="020F0502020204030203" pitchFamily="34" charset="0"/>
                <a:ea typeface="Lato Regular" panose="020F0502020204030203" pitchFamily="34" charset="0"/>
                <a:cs typeface="Lato Regular" panose="020F0502020204030203" pitchFamily="34" charset="0"/>
              </a:rPr>
              <a:t> – </a:t>
            </a:r>
            <a:r>
              <a:rPr lang="en-US" sz="1400" dirty="0" err="1">
                <a:latin typeface="Lato Regular" panose="020F0502020204030203" pitchFamily="34" charset="0"/>
                <a:ea typeface="Lato Regular" panose="020F0502020204030203" pitchFamily="34" charset="0"/>
                <a:cs typeface="Lato Regular" panose="020F0502020204030203" pitchFamily="34" charset="0"/>
              </a:rPr>
              <a:t>keine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Gute</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4"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928"/>
          <p:cNvSpPr/>
          <p:nvPr/>
        </p:nvSpPr>
        <p:spPr>
          <a:xfrm>
            <a:off x="1462054" y="4784278"/>
            <a:ext cx="433624" cy="433624"/>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540"/>
          <p:cNvSpPr/>
          <p:nvPr/>
        </p:nvSpPr>
        <p:spPr>
          <a:xfrm>
            <a:off x="1423758" y="1520695"/>
            <a:ext cx="532766" cy="53276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557"/>
          <p:cNvSpPr/>
          <p:nvPr/>
        </p:nvSpPr>
        <p:spPr>
          <a:xfrm>
            <a:off x="1423758" y="2962979"/>
            <a:ext cx="532766" cy="532766"/>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09414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16" grpId="0"/>
      <p:bldP spid="19" grpId="0"/>
      <p:bldP spid="20" grpId="0"/>
      <p:bldP spid="18" grpId="0" animBg="1"/>
      <p:bldP spid="22" grpId="0"/>
      <p:bldP spid="23" grpId="0"/>
      <p:bldP spid="26" grpId="0" animBg="1"/>
      <p:bldP spid="27"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1_Laptop_Top View.png">
            <a:extLst>
              <a:ext uri="{FF2B5EF4-FFF2-40B4-BE49-F238E27FC236}">
                <a16:creationId xmlns:a16="http://schemas.microsoft.com/office/drawing/2014/main" id="{2E2B3BAA-310C-4D90-AC20-6DE1AB24D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10" y="1597610"/>
            <a:ext cx="5198697" cy="4216720"/>
          </a:xfrm>
          <a:prstGeom prst="rect">
            <a:avLst/>
          </a:prstGeom>
          <a:ln w="12700">
            <a:miter lim="400000"/>
          </a:ln>
        </p:spPr>
      </p:pic>
      <p:sp>
        <p:nvSpPr>
          <p:cNvPr id="6" name="Shape 6612">
            <a:extLst>
              <a:ext uri="{FF2B5EF4-FFF2-40B4-BE49-F238E27FC236}">
                <a16:creationId xmlns:a16="http://schemas.microsoft.com/office/drawing/2014/main" id="{1BC06464-FA88-4DFF-9DA7-5B414E0BA31F}"/>
              </a:ext>
            </a:extLst>
          </p:cNvPr>
          <p:cNvSpPr/>
          <p:nvPr/>
        </p:nvSpPr>
        <p:spPr>
          <a:xfrm>
            <a:off x="5921301" y="1406650"/>
            <a:ext cx="944168" cy="944168"/>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7" name="Shape 6615">
            <a:extLst>
              <a:ext uri="{FF2B5EF4-FFF2-40B4-BE49-F238E27FC236}">
                <a16:creationId xmlns:a16="http://schemas.microsoft.com/office/drawing/2014/main" id="{20198B0B-009F-4BA0-B8A9-13965A53C768}"/>
              </a:ext>
            </a:extLst>
          </p:cNvPr>
          <p:cNvSpPr/>
          <p:nvPr/>
        </p:nvSpPr>
        <p:spPr>
          <a:xfrm>
            <a:off x="5921301" y="2846527"/>
            <a:ext cx="944168" cy="944168"/>
          </a:xfrm>
          <a:prstGeom prst="ellipse">
            <a:avLst/>
          </a:prstGeom>
          <a:noFill/>
          <a:ln w="25400" cap="flat">
            <a:solidFill>
              <a:schemeClr val="accent2"/>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0" name="TextBox 9">
            <a:extLst>
              <a:ext uri="{FF2B5EF4-FFF2-40B4-BE49-F238E27FC236}">
                <a16:creationId xmlns:a16="http://schemas.microsoft.com/office/drawing/2014/main" id="{69972F8F-00EA-48FE-8D8B-6B5B69DFD2D0}"/>
              </a:ext>
            </a:extLst>
          </p:cNvPr>
          <p:cNvSpPr txBox="1"/>
          <p:nvPr/>
        </p:nvSpPr>
        <p:spPr>
          <a:xfrm>
            <a:off x="1203828" y="485640"/>
            <a:ext cx="6856044" cy="553998"/>
          </a:xfrm>
          <a:prstGeom prst="rect">
            <a:avLst/>
          </a:prstGeom>
          <a:noFill/>
        </p:spPr>
        <p:txBody>
          <a:bodyPr wrap="none" lIns="0" tIns="0" rIns="0" bIns="0" rtlCol="0">
            <a:spAutoFit/>
          </a:bodyPr>
          <a:lstStyle/>
          <a:p>
            <a:r>
              <a:rPr lang="en-US" sz="3600" dirty="0" err="1">
                <a:latin typeface="Lato Bold" panose="020F0502020204030203" pitchFamily="34" charset="0"/>
                <a:ea typeface="Lato Bold" panose="020F0502020204030203" pitchFamily="34" charset="0"/>
                <a:cs typeface="Lato Bold" panose="020F0502020204030203" pitchFamily="34" charset="0"/>
              </a:rPr>
              <a:t>Schreib</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eine</a:t>
            </a:r>
            <a:r>
              <a:rPr lang="en-US" sz="3600" dirty="0">
                <a:latin typeface="Lato Bold" panose="020F0502020204030203" pitchFamily="34" charset="0"/>
                <a:ea typeface="Lato Bold" panose="020F0502020204030203" pitchFamily="34" charset="0"/>
                <a:cs typeface="Lato Bold" panose="020F0502020204030203" pitchFamily="34" charset="0"/>
              </a:rPr>
              <a:t> E-Mail </a:t>
            </a:r>
            <a:r>
              <a:rPr lang="en-US" sz="36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 die DON’Ts</a:t>
            </a:r>
          </a:p>
        </p:txBody>
      </p:sp>
      <p:sp>
        <p:nvSpPr>
          <p:cNvPr id="15" name="TextBox 14">
            <a:extLst>
              <a:ext uri="{FF2B5EF4-FFF2-40B4-BE49-F238E27FC236}">
                <a16:creationId xmlns:a16="http://schemas.microsoft.com/office/drawing/2014/main" id="{3B97030E-4D23-4B2A-9F01-F1ED96930868}"/>
              </a:ext>
            </a:extLst>
          </p:cNvPr>
          <p:cNvSpPr txBox="1"/>
          <p:nvPr/>
        </p:nvSpPr>
        <p:spPr>
          <a:xfrm>
            <a:off x="7147138" y="1465677"/>
            <a:ext cx="2638543"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NICHT WÜTEND E-MAILEN</a:t>
            </a:r>
          </a:p>
        </p:txBody>
      </p:sp>
      <p:sp>
        <p:nvSpPr>
          <p:cNvPr id="16" name="TextBox 15">
            <a:extLst>
              <a:ext uri="{FF2B5EF4-FFF2-40B4-BE49-F238E27FC236}">
                <a16:creationId xmlns:a16="http://schemas.microsoft.com/office/drawing/2014/main" id="{35D0D24C-545C-4FC9-B5A4-4DEF37F4D058}"/>
              </a:ext>
            </a:extLst>
          </p:cNvPr>
          <p:cNvSpPr txBox="1"/>
          <p:nvPr/>
        </p:nvSpPr>
        <p:spPr>
          <a:xfrm>
            <a:off x="7147138" y="1773742"/>
            <a:ext cx="3326898" cy="861774"/>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Senden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keine</a:t>
            </a:r>
            <a:r>
              <a:rPr lang="en-US" sz="1400" dirty="0">
                <a:latin typeface="Lato Regular" panose="020F0502020204030203" pitchFamily="34" charset="0"/>
                <a:ea typeface="Lato Regular" panose="020F0502020204030203" pitchFamily="34" charset="0"/>
                <a:cs typeface="Lato Regular" panose="020F0502020204030203" pitchFamily="34" charset="0"/>
              </a:rPr>
              <a:t> Mails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aus</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einem</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wütenden</a:t>
            </a:r>
            <a:r>
              <a:rPr lang="en-US" sz="1400" dirty="0">
                <a:latin typeface="Lato Regular" panose="020F0502020204030203" pitchFamily="34" charset="0"/>
                <a:ea typeface="Lato Regular" panose="020F0502020204030203" pitchFamily="34" charset="0"/>
                <a:cs typeface="Lato Regular" panose="020F0502020204030203" pitchFamily="34" charset="0"/>
              </a:rPr>
              <a:t> Reflex </a:t>
            </a:r>
            <a:r>
              <a:rPr lang="en-US" sz="1400" dirty="0" err="1">
                <a:latin typeface="Lato Regular" panose="020F0502020204030203" pitchFamily="34" charset="0"/>
                <a:ea typeface="Lato Regular" panose="020F0502020204030203" pitchFamily="34" charset="0"/>
                <a:cs typeface="Lato Regular" panose="020F0502020204030203" pitchFamily="34" charset="0"/>
              </a:rPr>
              <a:t>heraus</a:t>
            </a:r>
            <a:r>
              <a:rPr lang="en-US" sz="1400" dirty="0">
                <a:latin typeface="Lato Regular" panose="020F0502020204030203" pitchFamily="34" charset="0"/>
                <a:ea typeface="Lato Regular" panose="020F0502020204030203" pitchFamily="34" charset="0"/>
                <a:cs typeface="Lato Regular" panose="020F0502020204030203" pitchFamily="34" charset="0"/>
              </a:rPr>
              <a:t> ab. </a:t>
            </a:r>
            <a:r>
              <a:rPr lang="en-US" sz="1400" dirty="0" err="1">
                <a:latin typeface="Lato Regular" panose="020F0502020204030203" pitchFamily="34" charset="0"/>
                <a:ea typeface="Lato Regular" panose="020F0502020204030203" pitchFamily="34" charset="0"/>
                <a:cs typeface="Lato Regular" panose="020F0502020204030203" pitchFamily="34" charset="0"/>
              </a:rPr>
              <a:t>Legen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solche</a:t>
            </a:r>
            <a:r>
              <a:rPr lang="en-US" sz="1400" dirty="0">
                <a:latin typeface="Lato Regular" panose="020F0502020204030203" pitchFamily="34" charset="0"/>
                <a:ea typeface="Lato Regular" panose="020F0502020204030203" pitchFamily="34" charset="0"/>
                <a:cs typeface="Lato Regular" panose="020F0502020204030203" pitchFamily="34" charset="0"/>
              </a:rPr>
              <a:t> Mails in die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Entwürfe</a:t>
            </a:r>
            <a:r>
              <a:rPr lang="en-US" sz="1400" dirty="0">
                <a:latin typeface="Lato Regular" panose="020F0502020204030203" pitchFamily="34" charset="0"/>
                <a:ea typeface="Lato Regular" panose="020F0502020204030203" pitchFamily="34" charset="0"/>
                <a:cs typeface="Lato Regular" panose="020F0502020204030203" pitchFamily="34" charset="0"/>
              </a:rPr>
              <a:t> und </a:t>
            </a:r>
            <a:r>
              <a:rPr lang="en-US" sz="1400" dirty="0" err="1">
                <a:latin typeface="Lato Regular" panose="020F0502020204030203" pitchFamily="34" charset="0"/>
                <a:ea typeface="Lato Regular" panose="020F0502020204030203" pitchFamily="34" charset="0"/>
                <a:cs typeface="Lato Regular" panose="020F0502020204030203" pitchFamily="34" charset="0"/>
              </a:rPr>
              <a:t>bearbeiten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sie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später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erneut</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a:extLst>
              <a:ext uri="{FF2B5EF4-FFF2-40B4-BE49-F238E27FC236}">
                <a16:creationId xmlns:a16="http://schemas.microsoft.com/office/drawing/2014/main" id="{1AEE5DC5-AAC9-40CE-ABEE-FC17545B0F05}"/>
              </a:ext>
            </a:extLst>
          </p:cNvPr>
          <p:cNvSpPr txBox="1"/>
          <p:nvPr/>
        </p:nvSpPr>
        <p:spPr>
          <a:xfrm>
            <a:off x="7147138" y="2946960"/>
            <a:ext cx="1790555"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GEHEIMHALTUNG</a:t>
            </a:r>
          </a:p>
        </p:txBody>
      </p:sp>
      <p:sp>
        <p:nvSpPr>
          <p:cNvPr id="20" name="TextBox 19">
            <a:extLst>
              <a:ext uri="{FF2B5EF4-FFF2-40B4-BE49-F238E27FC236}">
                <a16:creationId xmlns:a16="http://schemas.microsoft.com/office/drawing/2014/main" id="{9237AFC9-1539-44ED-830E-3F9A5F778E97}"/>
              </a:ext>
            </a:extLst>
          </p:cNvPr>
          <p:cNvSpPr txBox="1"/>
          <p:nvPr/>
        </p:nvSpPr>
        <p:spPr>
          <a:xfrm>
            <a:off x="7147138" y="3255025"/>
            <a:ext cx="2990473" cy="646331"/>
          </a:xfrm>
          <a:prstGeom prst="rect">
            <a:avLst/>
          </a:prstGeom>
          <a:noFill/>
        </p:spPr>
        <p:txBody>
          <a:bodyPr wrap="square" lIns="0" tIns="0" rIns="0" bIns="0" rtlCol="0">
            <a:spAutoFit/>
          </a:bodyPr>
          <a:lstStyle/>
          <a:p>
            <a:r>
              <a:rPr lang="en-US" sz="1400" dirty="0">
                <a:latin typeface="Lato Regular" panose="020F0502020204030203" pitchFamily="34" charset="0"/>
                <a:ea typeface="Lato Regular" panose="020F0502020204030203" pitchFamily="34" charset="0"/>
                <a:cs typeface="Lato Regular" panose="020F0502020204030203" pitchFamily="34" charset="0"/>
              </a:rPr>
              <a:t>E-Mails </a:t>
            </a:r>
            <a:r>
              <a:rPr lang="en-US" sz="1400" dirty="0" err="1">
                <a:latin typeface="Lato Regular" panose="020F0502020204030203" pitchFamily="34" charset="0"/>
                <a:ea typeface="Lato Regular" panose="020F0502020204030203" pitchFamily="34" charset="0"/>
                <a:cs typeface="Lato Regular" panose="020F0502020204030203" pitchFamily="34" charset="0"/>
              </a:rPr>
              <a:t>kann</a:t>
            </a:r>
            <a:r>
              <a:rPr lang="en-US" sz="1400" dirty="0">
                <a:latin typeface="Lato Regular" panose="020F0502020204030203" pitchFamily="34" charset="0"/>
                <a:ea typeface="Lato Regular" panose="020F0502020204030203" pitchFamily="34" charset="0"/>
                <a:cs typeface="Lato Regular" panose="020F0502020204030203" pitchFamily="34" charset="0"/>
              </a:rPr>
              <a:t> man </a:t>
            </a:r>
            <a:r>
              <a:rPr lang="en-US" sz="1400" dirty="0" err="1">
                <a:latin typeface="Lato Regular" panose="020F0502020204030203" pitchFamily="34" charset="0"/>
                <a:ea typeface="Lato Regular" panose="020F0502020204030203" pitchFamily="34" charset="0"/>
                <a:cs typeface="Lato Regular" panose="020F0502020204030203" pitchFamily="34" charset="0"/>
              </a:rPr>
              <a:t>ganz</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leicht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weitergeben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Halten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vertrauliche</a:t>
            </a:r>
            <a:r>
              <a:rPr lang="en-US" sz="1400" dirty="0">
                <a:latin typeface="Lato Regular" panose="020F0502020204030203" pitchFamily="34" charset="0"/>
                <a:ea typeface="Lato Regular" panose="020F0502020204030203" pitchFamily="34" charset="0"/>
                <a:cs typeface="Lato Regular" panose="020F0502020204030203" pitchFamily="34" charset="0"/>
              </a:rPr>
              <a:t> Mails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vertraulich</a:t>
            </a:r>
            <a:r>
              <a:rPr lang="en-US" sz="1400" dirty="0">
                <a:latin typeface="Lato Regular" panose="020F0502020204030203" pitchFamily="34" charset="0"/>
                <a:ea typeface="Lato Regular" panose="020F0502020204030203" pitchFamily="34" charset="0"/>
                <a:cs typeface="Lato Regular" panose="020F0502020204030203" pitchFamily="34" charset="0"/>
              </a:rPr>
              <a: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12" name="Bildplatzhalter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8513" b="38513"/>
          <a:stretch>
            <a:fillRect/>
          </a:stretch>
        </p:blipFill>
        <p:spPr>
          <a:xfrm>
            <a:off x="879160" y="1866005"/>
            <a:ext cx="4596447" cy="791845"/>
          </a:xfrm>
        </p:spPr>
      </p:pic>
      <p:sp>
        <p:nvSpPr>
          <p:cNvPr id="18" name="Shape 6615">
            <a:extLst/>
          </p:cNvPr>
          <p:cNvSpPr/>
          <p:nvPr/>
        </p:nvSpPr>
        <p:spPr>
          <a:xfrm>
            <a:off x="5921301" y="4410204"/>
            <a:ext cx="944168" cy="944168"/>
          </a:xfrm>
          <a:prstGeom prst="ellipse">
            <a:avLst/>
          </a:prstGeom>
          <a:noFill/>
          <a:ln w="25400" cap="flat">
            <a:solidFill>
              <a:schemeClr val="accent2"/>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2" name="TextBox 18">
            <a:extLst/>
          </p:cNvPr>
          <p:cNvSpPr txBox="1"/>
          <p:nvPr/>
        </p:nvSpPr>
        <p:spPr>
          <a:xfrm>
            <a:off x="7147138" y="4445652"/>
            <a:ext cx="4879541"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NICHT MIT AUSRUFEZEICHEN ÜBERTREIBEN!!!111</a:t>
            </a:r>
          </a:p>
        </p:txBody>
      </p:sp>
      <p:sp>
        <p:nvSpPr>
          <p:cNvPr id="23" name="TextBox 19">
            <a:extLst/>
          </p:cNvPr>
          <p:cNvSpPr txBox="1"/>
          <p:nvPr/>
        </p:nvSpPr>
        <p:spPr>
          <a:xfrm>
            <a:off x="7147138" y="4818702"/>
            <a:ext cx="3503544" cy="861774"/>
          </a:xfrm>
          <a:prstGeom prst="rect">
            <a:avLst/>
          </a:prstGeom>
          <a:noFill/>
        </p:spPr>
        <p:txBody>
          <a:bodyPr wrap="square" lIns="0" tIns="0" rIns="0" bIns="0" rtlCol="0">
            <a:spAutoFit/>
          </a:bodyPr>
          <a:lstStyle/>
          <a:p>
            <a:r>
              <a:rPr lang="en-US" sz="1400" dirty="0" err="1">
                <a:latin typeface="Lato Regular" panose="020F0502020204030203" pitchFamily="34" charset="0"/>
                <a:ea typeface="Lato Regular" panose="020F0502020204030203" pitchFamily="34" charset="0"/>
                <a:cs typeface="Lato Regular" panose="020F0502020204030203" pitchFamily="34" charset="0"/>
              </a:rPr>
              <a:t>Übertreiben</a:t>
            </a:r>
            <a:r>
              <a:rPr lang="en-US" sz="1400" dirty="0">
                <a:latin typeface="Lato Regular" panose="020F0502020204030203" pitchFamily="34" charset="0"/>
                <a:ea typeface="Lato Regular" panose="020F0502020204030203" pitchFamily="34" charset="0"/>
                <a:cs typeface="Lato Regular" panose="020F0502020204030203" pitchFamily="34" charset="0"/>
              </a:rPr>
              <a:t> Sie </a:t>
            </a:r>
            <a:r>
              <a:rPr lang="en-US" sz="14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mit</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Ausrufe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oder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Fragezeichen</a:t>
            </a:r>
            <a:r>
              <a:rPr lang="en-US" sz="1400" dirty="0">
                <a:latin typeface="Lato Regular" panose="020F0502020204030203" pitchFamily="34" charset="0"/>
                <a:ea typeface="Lato Regular" panose="020F0502020204030203" pitchFamily="34" charset="0"/>
                <a:cs typeface="Lato Regular" panose="020F0502020204030203" pitchFamily="34" charset="0"/>
              </a:rPr>
              <a:t>. Auch </a:t>
            </a:r>
            <a:r>
              <a:rPr lang="en-US" sz="1400" dirty="0" err="1">
                <a:latin typeface="Lato Regular" panose="020F0502020204030203" pitchFamily="34" charset="0"/>
                <a:ea typeface="Lato Regular" panose="020F0502020204030203" pitchFamily="34" charset="0"/>
                <a:cs typeface="Lato Regular" panose="020F0502020204030203" pitchFamily="34" charset="0"/>
              </a:rPr>
              <a:t>andere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Ausrdücke</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wie</a:t>
            </a:r>
            <a:r>
              <a:rPr lang="en-US" sz="1400" dirty="0">
                <a:latin typeface="Lato Regular" panose="020F0502020204030203" pitchFamily="34" charset="0"/>
                <a:ea typeface="Lato Regular" panose="020F0502020204030203" pitchFamily="34" charset="0"/>
                <a:cs typeface="Lato Regular" panose="020F0502020204030203" pitchFamily="34" charset="0"/>
              </a:rPr>
              <a:t> LOL </a:t>
            </a:r>
            <a:r>
              <a:rPr lang="en-US" sz="1400" dirty="0" err="1">
                <a:latin typeface="Lato Regular" panose="020F0502020204030203" pitchFamily="34" charset="0"/>
                <a:ea typeface="Lato Regular" panose="020F0502020204030203" pitchFamily="34" charset="0"/>
                <a:cs typeface="Lato Regular" panose="020F0502020204030203" pitchFamily="34" charset="0"/>
              </a:rPr>
              <a:t>oder</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lauter</a:t>
            </a:r>
            <a:r>
              <a:rPr lang="en-US" sz="1400" dirty="0">
                <a:latin typeface="Lato Regular" panose="020F0502020204030203" pitchFamily="34" charset="0"/>
                <a:ea typeface="Lato Regular" panose="020F0502020204030203" pitchFamily="34" charset="0"/>
                <a:cs typeface="Lato Regular" panose="020F0502020204030203" pitchFamily="34" charset="0"/>
              </a:rPr>
              <a:t> GROSSBUCHSTABEN, </a:t>
            </a:r>
            <a:r>
              <a:rPr lang="en-US" sz="1400" dirty="0" err="1">
                <a:latin typeface="Lato Regular" panose="020F0502020204030203" pitchFamily="34" charset="0"/>
                <a:ea typeface="Lato Regular" panose="020F0502020204030203" pitchFamily="34" charset="0"/>
                <a:cs typeface="Lato Regular" panose="020F0502020204030203" pitchFamily="34" charset="0"/>
              </a:rPr>
              <a:t>machen</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sich</a:t>
            </a:r>
            <a:r>
              <a:rPr lang="en-US" sz="1400" dirty="0">
                <a:latin typeface="Lato Regular" panose="020F0502020204030203" pitchFamily="34" charset="0"/>
                <a:ea typeface="Lato Regular" panose="020F0502020204030203" pitchFamily="34" charset="0"/>
                <a:cs typeface="Lato Regular" panose="020F0502020204030203" pitchFamily="34" charset="0"/>
              </a:rPr>
              <a:t> </a:t>
            </a:r>
            <a:r>
              <a:rPr lang="en-US" sz="14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400" dirty="0">
                <a:latin typeface="Lato Regular" panose="020F0502020204030203" pitchFamily="34" charset="0"/>
                <a:ea typeface="Lato Regular" panose="020F0502020204030203" pitchFamily="34" charset="0"/>
                <a:cs typeface="Lato Regular" panose="020F0502020204030203" pitchFamily="34" charset="0"/>
              </a:rPr>
              <a:t> gut.</a:t>
            </a:r>
            <a:endParaRPr lang="en-US" sz="14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Shape 6615"/>
          <p:cNvSpPr/>
          <p:nvPr/>
        </p:nvSpPr>
        <p:spPr>
          <a:xfrm>
            <a:off x="11526885" y="6229349"/>
            <a:ext cx="514097" cy="514097"/>
          </a:xfrm>
          <a:prstGeom prst="ellipse">
            <a:avLst/>
          </a:prstGeom>
          <a:noFill/>
          <a:ln w="25400" cap="flat">
            <a:solidFill>
              <a:schemeClr val="accent3">
                <a:lumMod val="20000"/>
                <a:lumOff val="8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4" name="Shape 2554"/>
          <p:cNvSpPr/>
          <p:nvPr/>
        </p:nvSpPr>
        <p:spPr>
          <a:xfrm>
            <a:off x="11642045" y="6349999"/>
            <a:ext cx="301823" cy="27438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Shape 2558"/>
          <p:cNvSpPr/>
          <p:nvPr/>
        </p:nvSpPr>
        <p:spPr>
          <a:xfrm>
            <a:off x="6146782" y="4628373"/>
            <a:ext cx="521156" cy="5211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605"/>
          <p:cNvSpPr/>
          <p:nvPr/>
        </p:nvSpPr>
        <p:spPr>
          <a:xfrm>
            <a:off x="6115611" y="3013782"/>
            <a:ext cx="507898" cy="50788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630"/>
          <p:cNvSpPr/>
          <p:nvPr/>
        </p:nvSpPr>
        <p:spPr>
          <a:xfrm>
            <a:off x="6229373" y="1612850"/>
            <a:ext cx="292098" cy="535487"/>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7412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19" grpId="0"/>
      <p:bldP spid="20" grpId="0"/>
      <p:bldP spid="18" grpId="0" animBg="1"/>
      <p:bldP spid="22" grpId="0"/>
      <p:bldP spid="23" grpId="0"/>
      <p:bldP spid="25" grpId="0" animBg="1"/>
      <p:bldP spid="26"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3402" r="-11774"/>
          <a:stretch/>
        </p:blipFill>
        <p:spPr>
          <a:xfrm>
            <a:off x="4538745" y="0"/>
            <a:ext cx="10123307" cy="6858000"/>
          </a:xfrm>
        </p:spPr>
      </p:pic>
      <p:cxnSp>
        <p:nvCxnSpPr>
          <p:cNvPr id="7" name="Straight Connector 6">
            <a:extLst>
              <a:ext uri="{FF2B5EF4-FFF2-40B4-BE49-F238E27FC236}">
                <a16:creationId xmlns:a16="http://schemas.microsoft.com/office/drawing/2014/main" id="{2A65A17A-0007-4503-AA84-DD7EFF4A3691}"/>
              </a:ext>
            </a:extLst>
          </p:cNvPr>
          <p:cNvCxnSpPr>
            <a:cxnSpLocks/>
          </p:cNvCxnSpPr>
          <p:nvPr/>
        </p:nvCxnSpPr>
        <p:spPr>
          <a:xfrm flipH="1">
            <a:off x="4881123" y="1963882"/>
            <a:ext cx="740359" cy="1825415"/>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ABBE02-D4CF-46E5-8A22-6F83E4927F83}"/>
              </a:ext>
            </a:extLst>
          </p:cNvPr>
          <p:cNvSpPr txBox="1"/>
          <p:nvPr/>
        </p:nvSpPr>
        <p:spPr>
          <a:xfrm>
            <a:off x="10226389" y="6101065"/>
            <a:ext cx="831959" cy="369332"/>
          </a:xfrm>
          <a:prstGeom prst="rect">
            <a:avLst/>
          </a:prstGeom>
          <a:noFill/>
        </p:spPr>
        <p:txBody>
          <a:bodyPr wrap="none" lIns="0" tIns="0" rIns="0" bIns="0" rtlCol="0">
            <a:spAutoFit/>
          </a:bodyPr>
          <a:lstStyle/>
          <a:p>
            <a:r>
              <a:rPr lang="en-US" sz="1200" spc="300" dirty="0">
                <a:latin typeface="Lato Medium" panose="020F0502020204030203" pitchFamily="34" charset="0"/>
                <a:ea typeface="Lato Medium" panose="020F0502020204030203" pitchFamily="34" charset="0"/>
                <a:cs typeface="Lato Medium" panose="020F0502020204030203" pitchFamily="34" charset="0"/>
              </a:rPr>
              <a:t>DATEN</a:t>
            </a:r>
          </a:p>
          <a:p>
            <a:r>
              <a:rPr lang="en-US" sz="1200" spc="300" dirty="0">
                <a:latin typeface="Lato Medium" panose="020F0502020204030203" pitchFamily="34" charset="0"/>
                <a:ea typeface="Lato Medium" panose="020F0502020204030203" pitchFamily="34" charset="0"/>
                <a:cs typeface="Lato Medium" panose="020F0502020204030203" pitchFamily="34" charset="0"/>
              </a:rPr>
              <a:t>SCHUTZ</a:t>
            </a:r>
          </a:p>
        </p:txBody>
      </p:sp>
      <p:sp>
        <p:nvSpPr>
          <p:cNvPr id="10" name="TextBox 9">
            <a:extLst>
              <a:ext uri="{FF2B5EF4-FFF2-40B4-BE49-F238E27FC236}">
                <a16:creationId xmlns:a16="http://schemas.microsoft.com/office/drawing/2014/main" id="{07336CFD-2EC5-4AE1-841E-157667170A8D}"/>
              </a:ext>
            </a:extLst>
          </p:cNvPr>
          <p:cNvSpPr txBox="1"/>
          <p:nvPr/>
        </p:nvSpPr>
        <p:spPr>
          <a:xfrm>
            <a:off x="10226389" y="5355980"/>
            <a:ext cx="823944" cy="707886"/>
          </a:xfrm>
          <a:prstGeom prst="rect">
            <a:avLst/>
          </a:prstGeom>
          <a:noFill/>
        </p:spPr>
        <p:txBody>
          <a:bodyPr wrap="none" lIns="0" tIns="0" rIns="0" bIns="0" rtlCol="0">
            <a:spAutoFit/>
          </a:bodyPr>
          <a:lstStyle/>
          <a:p>
            <a:r>
              <a:rPr lang="en-US" sz="46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04.</a:t>
            </a:r>
          </a:p>
        </p:txBody>
      </p:sp>
      <p:sp>
        <p:nvSpPr>
          <p:cNvPr id="11" name="TextBox 10">
            <a:extLst>
              <a:ext uri="{FF2B5EF4-FFF2-40B4-BE49-F238E27FC236}">
                <a16:creationId xmlns:a16="http://schemas.microsoft.com/office/drawing/2014/main" id="{3FD84CAC-25F4-44FE-8BF4-6E93F20390B5}"/>
              </a:ext>
            </a:extLst>
          </p:cNvPr>
          <p:cNvSpPr txBox="1"/>
          <p:nvPr/>
        </p:nvSpPr>
        <p:spPr>
          <a:xfrm flipH="1">
            <a:off x="911298" y="1963882"/>
            <a:ext cx="4128294" cy="1015663"/>
          </a:xfrm>
          <a:prstGeom prst="rect">
            <a:avLst/>
          </a:prstGeom>
          <a:noFill/>
        </p:spPr>
        <p:txBody>
          <a:bodyPr wrap="square" lIns="0" tIns="0" rIns="0" bIns="0" rtlCol="0">
            <a:spAutoFit/>
          </a:bodyPr>
          <a:lstStyle/>
          <a:p>
            <a:pPr algn="r">
              <a:lnSpc>
                <a:spcPct val="150000"/>
              </a:lnSpc>
            </a:pPr>
            <a:r>
              <a:rPr lang="de-DE" sz="1600" i="1" dirty="0">
                <a:latin typeface="Lato Regular" panose="020F0502020204030203" pitchFamily="34" charset="0"/>
                <a:ea typeface="Lato Regular" panose="020F0502020204030203" pitchFamily="34" charset="0"/>
                <a:cs typeface="Lato Regular" panose="020F0502020204030203" pitchFamily="34" charset="0"/>
              </a:rPr>
              <a:t>Datenschutz sollte </a:t>
            </a:r>
            <a:r>
              <a:rPr lang="de-DE" sz="1600" i="1" dirty="0" err="1">
                <a:latin typeface="Lato Regular" panose="020F0502020204030203" pitchFamily="34" charset="0"/>
                <a:ea typeface="Lato Regular" panose="020F0502020204030203" pitchFamily="34" charset="0"/>
                <a:cs typeface="Lato Regular" panose="020F0502020204030203" pitchFamily="34" charset="0"/>
              </a:rPr>
              <a:t>beidsetig</a:t>
            </a:r>
            <a:r>
              <a:rPr lang="de-DE" sz="1600" i="1" dirty="0">
                <a:latin typeface="Lato Regular" panose="020F0502020204030203" pitchFamily="34" charset="0"/>
                <a:ea typeface="Lato Regular" panose="020F0502020204030203" pitchFamily="34" charset="0"/>
                <a:cs typeface="Lato Regular" panose="020F0502020204030203" pitchFamily="34" charset="0"/>
              </a:rPr>
              <a:t> sein: </a:t>
            </a:r>
          </a:p>
          <a:p>
            <a:pPr algn="r">
              <a:lnSpc>
                <a:spcPct val="150000"/>
              </a:lnSpc>
            </a:pPr>
            <a:r>
              <a:rPr lang="de-DE" sz="1600" i="1" dirty="0">
                <a:latin typeface="Lato Regular" panose="020F0502020204030203" pitchFamily="34" charset="0"/>
                <a:ea typeface="Lato Regular" panose="020F0502020204030203" pitchFamily="34" charset="0"/>
                <a:cs typeface="Lato Regular" panose="020F0502020204030203" pitchFamily="34" charset="0"/>
              </a:rPr>
              <a:t>Unsere Daten zu schützen und uns vor ihnen.</a:t>
            </a:r>
            <a:r>
              <a:rPr lang="de-DE" sz="1200" i="1" dirty="0">
                <a:latin typeface="Lato Regular" panose="020F0502020204030203" pitchFamily="34" charset="0"/>
                <a:ea typeface="Lato Regular" panose="020F0502020204030203" pitchFamily="34" charset="0"/>
                <a:cs typeface="Lato Regular" panose="020F0502020204030203" pitchFamily="34" charset="0"/>
              </a:rPr>
              <a:t>    Ehrhardt </a:t>
            </a:r>
            <a:r>
              <a:rPr lang="de-DE" sz="1200" i="1" dirty="0" err="1">
                <a:latin typeface="Lato Regular" panose="020F0502020204030203" pitchFamily="34" charset="0"/>
                <a:ea typeface="Lato Regular" panose="020F0502020204030203" pitchFamily="34" charset="0"/>
                <a:cs typeface="Lato Regular" panose="020F0502020204030203" pitchFamily="34" charset="0"/>
              </a:rPr>
              <a:t>Blanck</a:t>
            </a:r>
            <a:endParaRPr lang="en-US" sz="1200" i="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Shape 6624"/>
          <p:cNvSpPr/>
          <p:nvPr/>
        </p:nvSpPr>
        <p:spPr>
          <a:xfrm>
            <a:off x="9128315" y="5526229"/>
            <a:ext cx="944168" cy="944168"/>
          </a:xfrm>
          <a:prstGeom prst="ellipse">
            <a:avLst/>
          </a:prstGeom>
          <a:noFill/>
          <a:ln w="25400" cap="flat">
            <a:solidFill>
              <a:schemeClr val="bg2">
                <a:lumMod val="75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5" name="Shape 2605"/>
          <p:cNvSpPr/>
          <p:nvPr/>
        </p:nvSpPr>
        <p:spPr>
          <a:xfrm>
            <a:off x="9369928" y="5777755"/>
            <a:ext cx="418211" cy="418201"/>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92180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2" name="Shape 6612"/>
          <p:cNvSpPr/>
          <p:nvPr/>
        </p:nvSpPr>
        <p:spPr>
          <a:xfrm>
            <a:off x="647237" y="1399357"/>
            <a:ext cx="944168" cy="944168"/>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9" name="TextBox 28">
            <a:extLst>
              <a:ext uri="{FF2B5EF4-FFF2-40B4-BE49-F238E27FC236}">
                <a16:creationId xmlns:a16="http://schemas.microsoft.com/office/drawing/2014/main" id="{340F3AAE-D456-40A0-9347-21D4658F1091}"/>
              </a:ext>
            </a:extLst>
          </p:cNvPr>
          <p:cNvSpPr txBox="1"/>
          <p:nvPr/>
        </p:nvSpPr>
        <p:spPr>
          <a:xfrm>
            <a:off x="652703" y="632542"/>
            <a:ext cx="6511398" cy="553998"/>
          </a:xfrm>
          <a:prstGeom prst="rect">
            <a:avLst/>
          </a:prstGeom>
          <a:noFill/>
        </p:spPr>
        <p:txBody>
          <a:bodyPr wrap="none" lIns="0" tIns="0" rIns="0" bIns="0" rtlCol="0">
            <a:spAutoFit/>
          </a:bodyPr>
          <a:lstStyle/>
          <a:p>
            <a:r>
              <a:rPr lang="en-US" sz="3600" dirty="0">
                <a:latin typeface="Lato Bold" panose="020F0502020204030203" pitchFamily="34" charset="0"/>
                <a:ea typeface="Lato Bold" panose="020F0502020204030203" pitchFamily="34" charset="0"/>
                <a:cs typeface="Lato Bold" panose="020F0502020204030203" pitchFamily="34" charset="0"/>
              </a:rPr>
              <a:t>WAS SIE BEACHTEN SOLLTEN</a:t>
            </a:r>
          </a:p>
        </p:txBody>
      </p:sp>
      <p:sp>
        <p:nvSpPr>
          <p:cNvPr id="36" name="TextBox 35">
            <a:extLst>
              <a:ext uri="{FF2B5EF4-FFF2-40B4-BE49-F238E27FC236}">
                <a16:creationId xmlns:a16="http://schemas.microsoft.com/office/drawing/2014/main" id="{EC6C6F65-4890-4D0D-8437-AAF89DA7F49B}"/>
              </a:ext>
            </a:extLst>
          </p:cNvPr>
          <p:cNvSpPr txBox="1"/>
          <p:nvPr/>
        </p:nvSpPr>
        <p:spPr>
          <a:xfrm>
            <a:off x="1908652" y="1458384"/>
            <a:ext cx="1359346"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UNTERLAGEN</a:t>
            </a:r>
          </a:p>
        </p:txBody>
      </p:sp>
      <p:sp>
        <p:nvSpPr>
          <p:cNvPr id="37" name="TextBox 36">
            <a:extLst>
              <a:ext uri="{FF2B5EF4-FFF2-40B4-BE49-F238E27FC236}">
                <a16:creationId xmlns:a16="http://schemas.microsoft.com/office/drawing/2014/main" id="{DCF38225-8622-4EC6-B749-7BC7CE0F78BF}"/>
              </a:ext>
            </a:extLst>
          </p:cNvPr>
          <p:cNvSpPr txBox="1"/>
          <p:nvPr/>
        </p:nvSpPr>
        <p:spPr>
          <a:xfrm>
            <a:off x="1908653" y="1766449"/>
            <a:ext cx="5133338" cy="2954655"/>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Bewahren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Unterlagen</a:t>
            </a:r>
            <a:r>
              <a:rPr lang="en-US" sz="1600" dirty="0">
                <a:latin typeface="Lato Regular" panose="020F0502020204030203" pitchFamily="34" charset="0"/>
                <a:ea typeface="Lato Regular" panose="020F0502020204030203" pitchFamily="34" charset="0"/>
                <a:cs typeface="Lato Regular" panose="020F0502020204030203" pitchFamily="34" charset="0"/>
              </a:rPr>
              <a:t> so auf,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dass</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Befugte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diese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einsehen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können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Im</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Optimalfall</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schliessen</a:t>
            </a:r>
            <a:r>
              <a:rPr lang="en-US" sz="1600" dirty="0">
                <a:latin typeface="Lato Regular" panose="020F0502020204030203" pitchFamily="34" charset="0"/>
                <a:ea typeface="Lato Regular" panose="020F0502020204030203" pitchFamily="34" charset="0"/>
                <a:cs typeface="Lato Regular" panose="020F0502020204030203" pitchFamily="34" charset="0"/>
              </a:rPr>
              <a:t> Sie sensible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Daten</a:t>
            </a:r>
            <a:r>
              <a:rPr lang="en-US" sz="1600" dirty="0">
                <a:latin typeface="Lato Regular" panose="020F0502020204030203" pitchFamily="34" charset="0"/>
                <a:ea typeface="Lato Regular" panose="020F0502020204030203" pitchFamily="34" charset="0"/>
                <a:cs typeface="Lato Regular" panose="020F0502020204030203" pitchFamily="34" charset="0"/>
              </a:rPr>
              <a:t> ab.</a:t>
            </a:r>
            <a:br>
              <a:rPr lang="en-US" sz="1600" dirty="0">
                <a:latin typeface="Lato Regular" panose="020F0502020204030203" pitchFamily="34" charset="0"/>
                <a:ea typeface="Lato Regular" panose="020F0502020204030203" pitchFamily="34" charset="0"/>
                <a:cs typeface="Lato Regular" panose="020F0502020204030203" pitchFamily="34" charset="0"/>
              </a:rPr>
            </a:b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Vertrauliche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Dokumente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mit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Passworten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schützen</a:t>
            </a:r>
            <a:br>
              <a:rPr lang="en-US" sz="1600" dirty="0">
                <a:latin typeface="Lato Regular" panose="020F0502020204030203" pitchFamily="34" charset="0"/>
                <a:ea typeface="Lato Regular" panose="020F0502020204030203" pitchFamily="34" charset="0"/>
                <a:cs typeface="Lato Regular" panose="020F0502020204030203" pitchFamily="34" charset="0"/>
              </a:rPr>
            </a:b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Aufpassen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dass</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vertrauliche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Unterlagen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aus</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Versehen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weiterverteilen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z.B</a:t>
            </a:r>
            <a:r>
              <a:rPr lang="en-US" sz="1600" dirty="0">
                <a:latin typeface="Lato Regular" panose="020F0502020204030203" pitchFamily="34" charset="0"/>
                <a:ea typeface="Lato Regular" panose="020F0502020204030203" pitchFamily="34" charset="0"/>
                <a:cs typeface="Lato Regular" panose="020F0502020204030203" pitchFamily="34" charset="0"/>
              </a:rPr>
              <a:t>. Mails </a:t>
            </a:r>
            <a:r>
              <a:rPr lang="en-US" sz="1600" dirty="0" err="1">
                <a:latin typeface="Lato Regular" panose="020F0502020204030203" pitchFamily="34" charset="0"/>
                <a:ea typeface="Lato Regular" panose="020F0502020204030203" pitchFamily="34" charset="0"/>
                <a:cs typeface="Lato Regular" panose="020F0502020204030203" pitchFamily="34" charset="0"/>
              </a:rPr>
              <a:t>mit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Anhängen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weiterleiten</a:t>
            </a:r>
            <a:r>
              <a:rPr lang="en-US" sz="1600" dirty="0">
                <a:latin typeface="Lato Regular" panose="020F0502020204030203" pitchFamily="34" charset="0"/>
                <a:ea typeface="Lato Regular" panose="020F0502020204030203" pitchFamily="34" charset="0"/>
                <a:cs typeface="Lato Regular" panose="020F0502020204030203" pitchFamily="34" charset="0"/>
              </a:rPr>
              <a:t>)</a:t>
            </a:r>
            <a:br>
              <a:rPr lang="en-US" sz="1600" dirty="0">
                <a:latin typeface="Lato Regular" panose="020F0502020204030203" pitchFamily="34" charset="0"/>
                <a:ea typeface="Lato Regular" panose="020F0502020204030203" pitchFamily="34" charset="0"/>
                <a:cs typeface="Lato Regular" panose="020F0502020204030203" pitchFamily="34" charset="0"/>
              </a:rPr>
            </a:b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marL="171450" indent="-171450">
              <a:buFont typeface="Arial" panose="020B0604020202020204" pitchFamily="34" charset="0"/>
              <a:buChar char="•"/>
            </a:pPr>
            <a:r>
              <a:rPr lang="en-US" sz="1600" dirty="0">
                <a:latin typeface="Lato Regular" panose="020F0502020204030203" pitchFamily="34" charset="0"/>
                <a:ea typeface="Lato Regular" panose="020F0502020204030203" pitchFamily="34" charset="0"/>
                <a:cs typeface="Lato Regular" panose="020F0502020204030203" pitchFamily="34" charset="0"/>
              </a:rPr>
              <a:t>Lassen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Unterlagen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unbeaufsichtigt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liegen</a:t>
            </a:r>
            <a:r>
              <a:rPr lang="en-US" sz="1600" dirty="0">
                <a:latin typeface="Lato Regular" panose="020F0502020204030203" pitchFamily="34" charset="0"/>
                <a:ea typeface="Lato Regular" panose="020F0502020204030203" pitchFamily="34" charset="0"/>
                <a:cs typeface="Lato Regular" panose="020F0502020204030203" pitchFamily="34" charset="0"/>
              </a:rPr>
              <a:t> – </a:t>
            </a:r>
            <a:r>
              <a:rPr lang="en-US" sz="1600" dirty="0" err="1">
                <a:latin typeface="Lato Regular" panose="020F0502020204030203" pitchFamily="34" charset="0"/>
                <a:ea typeface="Lato Regular" panose="020F0502020204030203" pitchFamily="34" charset="0"/>
                <a:cs typeface="Lato Regular" panose="020F0502020204030203" pitchFamily="34" charset="0"/>
              </a:rPr>
              <a:t>auch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im</a:t>
            </a:r>
            <a:r>
              <a:rPr lang="en-US" sz="1600" dirty="0">
                <a:latin typeface="Lato Regular" panose="020F0502020204030203" pitchFamily="34" charset="0"/>
                <a:ea typeface="Lato Regular" panose="020F0502020204030203" pitchFamily="34" charset="0"/>
                <a:cs typeface="Lato Regular" panose="020F0502020204030203" pitchFamily="34" charset="0"/>
              </a:rPr>
              <a:t> Auto.</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4" name="Shape 6624"/>
          <p:cNvSpPr/>
          <p:nvPr/>
        </p:nvSpPr>
        <p:spPr>
          <a:xfrm>
            <a:off x="11526885" y="6184899"/>
            <a:ext cx="539497" cy="539497"/>
          </a:xfrm>
          <a:prstGeom prst="ellipse">
            <a:avLst/>
          </a:prstGeom>
          <a:noFill/>
          <a:ln w="25400" cap="flat">
            <a:solidFill>
              <a:schemeClr val="bg2">
                <a:lumMod val="75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5" name="Shape 2605"/>
          <p:cNvSpPr/>
          <p:nvPr/>
        </p:nvSpPr>
        <p:spPr>
          <a:xfrm>
            <a:off x="11602032" y="6288781"/>
            <a:ext cx="331739" cy="331731"/>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0" name="Shape 2569"/>
          <p:cNvSpPr/>
          <p:nvPr/>
        </p:nvSpPr>
        <p:spPr>
          <a:xfrm>
            <a:off x="865392" y="1608202"/>
            <a:ext cx="487287" cy="487297"/>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5" name="Bildplatzhalter 4"/>
          <p:cNvPicPr>
            <a:picLocks noGrp="1" noChangeAspect="1"/>
          </p:cNvPicPr>
          <p:nvPr>
            <p:ph type="pic" idx="13"/>
          </p:nvPr>
        </p:nvPicPr>
        <p:blipFill>
          <a:blip r:embed="rId3">
            <a:extLst>
              <a:ext uri="{28A0092B-C50C-407E-A947-70E740481C1C}">
                <a14:useLocalDpi xmlns:a14="http://schemas.microsoft.com/office/drawing/2010/main" val="0"/>
              </a:ext>
            </a:extLst>
          </a:blip>
          <a:srcRect l="21988" r="21988"/>
          <a:stretch>
            <a:fillRect/>
          </a:stretch>
        </p:blipFill>
        <p:spPr/>
      </p:pic>
    </p:spTree>
    <p:extLst>
      <p:ext uri="{BB962C8B-B14F-4D97-AF65-F5344CB8AC3E}">
        <p14:creationId xmlns:p14="http://schemas.microsoft.com/office/powerpoint/2010/main" val="427303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340F3AAE-D456-40A0-9347-21D4658F1091}"/>
              </a:ext>
            </a:extLst>
          </p:cNvPr>
          <p:cNvSpPr txBox="1"/>
          <p:nvPr/>
        </p:nvSpPr>
        <p:spPr>
          <a:xfrm>
            <a:off x="652703" y="632542"/>
            <a:ext cx="2433358" cy="553998"/>
          </a:xfrm>
          <a:prstGeom prst="rect">
            <a:avLst/>
          </a:prstGeom>
          <a:noFill/>
        </p:spPr>
        <p:txBody>
          <a:bodyPr wrap="none" lIns="0" tIns="0" rIns="0" bIns="0" rtlCol="0">
            <a:spAutoFit/>
          </a:bodyPr>
          <a:lstStyle/>
          <a:p>
            <a:r>
              <a:rPr lang="en-US" sz="3600" dirty="0">
                <a:latin typeface="Lato Bold" panose="020F0502020204030203" pitchFamily="34" charset="0"/>
                <a:ea typeface="Lato Bold" panose="020F0502020204030203" pitchFamily="34" charset="0"/>
                <a:cs typeface="Lato Bold" panose="020F0502020204030203" pitchFamily="34" charset="0"/>
              </a:rPr>
              <a:t>ABOUT ME</a:t>
            </a:r>
          </a:p>
        </p:txBody>
      </p:sp>
      <p:pic>
        <p:nvPicPr>
          <p:cNvPr id="20" name="Picture 4" descr="flag, of, switzerland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18" y="1333040"/>
            <a:ext cx="1391205" cy="1391205"/>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p:cNvSpPr txBox="1"/>
          <p:nvPr/>
        </p:nvSpPr>
        <p:spPr>
          <a:xfrm>
            <a:off x="2139716" y="1797808"/>
            <a:ext cx="2353908" cy="584775"/>
          </a:xfrm>
          <a:prstGeom prst="rect">
            <a:avLst/>
          </a:prstGeom>
          <a:noFill/>
        </p:spPr>
        <p:txBody>
          <a:bodyPr wrap="square" rtlCol="0">
            <a:spAutoFit/>
          </a:bodyPr>
          <a:lstStyle/>
          <a:p>
            <a:r>
              <a:rPr lang="de-CH" sz="3200" dirty="0"/>
              <a:t>Schweizer</a:t>
            </a:r>
            <a:endParaRPr lang="de-DE" sz="3200" dirty="0"/>
          </a:p>
        </p:txBody>
      </p:sp>
      <p:pic>
        <p:nvPicPr>
          <p:cNvPr id="24" name="Picture 6" descr="blackboard, education, school, teach, teach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03" y="288745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p:cNvSpPr txBox="1"/>
          <p:nvPr/>
        </p:nvSpPr>
        <p:spPr>
          <a:xfrm>
            <a:off x="2125107" y="3180222"/>
            <a:ext cx="2270000" cy="584775"/>
          </a:xfrm>
          <a:prstGeom prst="rect">
            <a:avLst/>
          </a:prstGeom>
          <a:noFill/>
        </p:spPr>
        <p:txBody>
          <a:bodyPr wrap="square" rtlCol="0">
            <a:spAutoFit/>
          </a:bodyPr>
          <a:lstStyle/>
          <a:p>
            <a:r>
              <a:rPr lang="de-CH" sz="3200" dirty="0"/>
              <a:t>Lehrer</a:t>
            </a:r>
            <a:endParaRPr lang="de-DE" sz="3200" dirty="0"/>
          </a:p>
        </p:txBody>
      </p:sp>
      <p:pic>
        <p:nvPicPr>
          <p:cNvPr id="28" name="Picture 8" descr="computer, hardware, pc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578" y="4303870"/>
            <a:ext cx="1447076" cy="1447076"/>
          </a:xfrm>
          <a:prstGeom prst="rect">
            <a:avLst/>
          </a:prstGeom>
          <a:noFill/>
          <a:extLst>
            <a:ext uri="{909E8E84-426E-40DD-AFC4-6F175D3DCCD1}">
              <a14:hiddenFill xmlns:a14="http://schemas.microsoft.com/office/drawing/2010/main">
                <a:solidFill>
                  <a:srgbClr val="FFFFFF"/>
                </a:solidFill>
              </a14:hiddenFill>
            </a:ext>
          </a:extLst>
        </p:spPr>
      </p:pic>
      <p:sp>
        <p:nvSpPr>
          <p:cNvPr id="30" name="Textfeld 29"/>
          <p:cNvSpPr txBox="1"/>
          <p:nvPr/>
        </p:nvSpPr>
        <p:spPr>
          <a:xfrm>
            <a:off x="2122653" y="4611910"/>
            <a:ext cx="8875160" cy="584775"/>
          </a:xfrm>
          <a:prstGeom prst="rect">
            <a:avLst/>
          </a:prstGeom>
          <a:noFill/>
        </p:spPr>
        <p:txBody>
          <a:bodyPr wrap="square" rtlCol="0">
            <a:spAutoFit/>
          </a:bodyPr>
          <a:lstStyle/>
          <a:p>
            <a:r>
              <a:rPr lang="de-CH" sz="3200" dirty="0"/>
              <a:t>In der IT seit 2006</a:t>
            </a:r>
            <a:endParaRPr lang="de-DE" sz="3200" dirty="0"/>
          </a:p>
        </p:txBody>
      </p:sp>
      <p:pic>
        <p:nvPicPr>
          <p:cNvPr id="5" name="Bildplatzhalter 4"/>
          <p:cNvPicPr>
            <a:picLocks noGrp="1" noChangeAspect="1"/>
          </p:cNvPicPr>
          <p:nvPr>
            <p:ph type="pic" idx="13"/>
          </p:nvPr>
        </p:nvPicPr>
        <p:blipFill>
          <a:blip r:embed="rId6">
            <a:extLst>
              <a:ext uri="{28A0092B-C50C-407E-A947-70E740481C1C}">
                <a14:useLocalDpi xmlns:a14="http://schemas.microsoft.com/office/drawing/2010/main" val="0"/>
              </a:ext>
            </a:extLst>
          </a:blip>
          <a:srcRect t="2246" b="2246"/>
          <a:stretch>
            <a:fillRect/>
          </a:stretch>
        </p:blipFill>
        <p:spPr/>
      </p:pic>
    </p:spTree>
    <p:extLst>
      <p:ext uri="{BB962C8B-B14F-4D97-AF65-F5344CB8AC3E}">
        <p14:creationId xmlns:p14="http://schemas.microsoft.com/office/powerpoint/2010/main" val="158154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4"/>
          <p:cNvPicPr>
            <a:picLocks noGrp="1" noChangeAspect="1"/>
          </p:cNvPicPr>
          <p:nvPr>
            <p:ph type="pic" idx="13"/>
          </p:nvPr>
        </p:nvPicPr>
        <p:blipFill>
          <a:blip r:embed="rId2">
            <a:extLst>
              <a:ext uri="{28A0092B-C50C-407E-A947-70E740481C1C}">
                <a14:useLocalDpi xmlns:a14="http://schemas.microsoft.com/office/drawing/2010/main" val="0"/>
              </a:ext>
            </a:extLst>
          </a:blip>
          <a:srcRect l="21988" r="21988"/>
          <a:stretch>
            <a:fillRect/>
          </a:stretch>
        </p:blipFill>
        <p:spPr>
          <a:xfrm>
            <a:off x="7042932" y="-17655"/>
            <a:ext cx="5152816" cy="6891016"/>
          </a:xfrm>
        </p:spPr>
      </p:pic>
      <p:sp>
        <p:nvSpPr>
          <p:cNvPr id="6612" name="Shape 6612"/>
          <p:cNvSpPr/>
          <p:nvPr/>
        </p:nvSpPr>
        <p:spPr>
          <a:xfrm>
            <a:off x="647237" y="1399357"/>
            <a:ext cx="944168" cy="944168"/>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9" name="TextBox 28">
            <a:extLst>
              <a:ext uri="{FF2B5EF4-FFF2-40B4-BE49-F238E27FC236}">
                <a16:creationId xmlns:a16="http://schemas.microsoft.com/office/drawing/2014/main" id="{340F3AAE-D456-40A0-9347-21D4658F1091}"/>
              </a:ext>
            </a:extLst>
          </p:cNvPr>
          <p:cNvSpPr txBox="1"/>
          <p:nvPr/>
        </p:nvSpPr>
        <p:spPr>
          <a:xfrm>
            <a:off x="652703" y="632542"/>
            <a:ext cx="6511398" cy="553998"/>
          </a:xfrm>
          <a:prstGeom prst="rect">
            <a:avLst/>
          </a:prstGeom>
          <a:noFill/>
        </p:spPr>
        <p:txBody>
          <a:bodyPr wrap="none" lIns="0" tIns="0" rIns="0" bIns="0" rtlCol="0">
            <a:spAutoFit/>
          </a:bodyPr>
          <a:lstStyle/>
          <a:p>
            <a:r>
              <a:rPr lang="en-US" sz="3600" dirty="0">
                <a:latin typeface="Lato Bold" panose="020F0502020204030203" pitchFamily="34" charset="0"/>
                <a:ea typeface="Lato Bold" panose="020F0502020204030203" pitchFamily="34" charset="0"/>
                <a:cs typeface="Lato Bold" panose="020F0502020204030203" pitchFamily="34" charset="0"/>
              </a:rPr>
              <a:t>WAS SIE BEACHTEN SOLLTEN</a:t>
            </a:r>
          </a:p>
        </p:txBody>
      </p:sp>
      <p:sp>
        <p:nvSpPr>
          <p:cNvPr id="36" name="TextBox 35">
            <a:extLst>
              <a:ext uri="{FF2B5EF4-FFF2-40B4-BE49-F238E27FC236}">
                <a16:creationId xmlns:a16="http://schemas.microsoft.com/office/drawing/2014/main" id="{EC6C6F65-4890-4D0D-8437-AAF89DA7F49B}"/>
              </a:ext>
            </a:extLst>
          </p:cNvPr>
          <p:cNvSpPr txBox="1"/>
          <p:nvPr/>
        </p:nvSpPr>
        <p:spPr>
          <a:xfrm>
            <a:off x="1908652" y="1458384"/>
            <a:ext cx="1697581"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MUND ZU MUND</a:t>
            </a:r>
          </a:p>
        </p:txBody>
      </p:sp>
      <p:sp>
        <p:nvSpPr>
          <p:cNvPr id="37" name="TextBox 36">
            <a:extLst>
              <a:ext uri="{FF2B5EF4-FFF2-40B4-BE49-F238E27FC236}">
                <a16:creationId xmlns:a16="http://schemas.microsoft.com/office/drawing/2014/main" id="{DCF38225-8622-4EC6-B749-7BC7CE0F78BF}"/>
              </a:ext>
            </a:extLst>
          </p:cNvPr>
          <p:cNvSpPr txBox="1"/>
          <p:nvPr/>
        </p:nvSpPr>
        <p:spPr>
          <a:xfrm>
            <a:off x="1908653" y="1766449"/>
            <a:ext cx="5133338" cy="270843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Erzählen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dem</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Kunden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mehr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als</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Wissen</a:t>
            </a:r>
            <a:r>
              <a:rPr lang="en-US" sz="1600" dirty="0">
                <a:latin typeface="Lato Regular" panose="020F0502020204030203" pitchFamily="34" charset="0"/>
                <a:ea typeface="Lato Regular" panose="020F0502020204030203" pitchFamily="34" charset="0"/>
                <a:cs typeface="Lato Regular" panose="020F0502020204030203" pitchFamily="34" charset="0"/>
              </a:rPr>
              <a:t> muss.</a:t>
            </a:r>
            <a:br>
              <a:rPr lang="en-US" sz="1600" dirty="0">
                <a:latin typeface="Lato Regular" panose="020F0502020204030203" pitchFamily="34" charset="0"/>
                <a:ea typeface="Lato Regular" panose="020F0502020204030203" pitchFamily="34" charset="0"/>
                <a:cs typeface="Lato Regular" panose="020F0502020204030203" pitchFamily="34" charset="0"/>
              </a:rPr>
            </a:b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Geschäftsgeheimnisse</a:t>
            </a:r>
            <a:r>
              <a:rPr lang="en-US" sz="1600" dirty="0">
                <a:latin typeface="Lato Regular" panose="020F0502020204030203" pitchFamily="34" charset="0"/>
                <a:ea typeface="Lato Regular" panose="020F0502020204030203" pitchFamily="34" charset="0"/>
                <a:cs typeface="Lato Regular" panose="020F0502020204030203" pitchFamily="34" charset="0"/>
              </a:rPr>
              <a:t> und sensible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Daten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behalten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unbedingt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für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sich</a:t>
            </a:r>
            <a:r>
              <a:rPr lang="en-US" sz="1600" dirty="0">
                <a:latin typeface="Lato Regular" panose="020F0502020204030203" pitchFamily="34" charset="0"/>
                <a:ea typeface="Lato Regular" panose="020F0502020204030203" pitchFamily="34" charset="0"/>
                <a:cs typeface="Lato Regular" panose="020F0502020204030203" pitchFamily="34" charset="0"/>
              </a:rPr>
              <a:t>.</a:t>
            </a:r>
            <a:br>
              <a:rPr lang="en-US" sz="1600" dirty="0">
                <a:latin typeface="Lato Regular" panose="020F0502020204030203" pitchFamily="34" charset="0"/>
                <a:ea typeface="Lato Regular" panose="020F0502020204030203" pitchFamily="34" charset="0"/>
                <a:cs typeface="Lato Regular" panose="020F0502020204030203" pitchFamily="34" charset="0"/>
              </a:rPr>
            </a:b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Personenbezogene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Daten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gehen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andere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Personen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nichts</a:t>
            </a:r>
            <a:r>
              <a:rPr lang="en-US" sz="1600" dirty="0">
                <a:latin typeface="Lato Regular" panose="020F0502020204030203" pitchFamily="34" charset="0"/>
                <a:ea typeface="Lato Regular" panose="020F0502020204030203" pitchFamily="34" charset="0"/>
                <a:cs typeface="Lato Regular" panose="020F0502020204030203" pitchFamily="34" charset="0"/>
              </a:rPr>
              <a:t> an.</a:t>
            </a:r>
            <a:br>
              <a:rPr lang="en-US" sz="1600" dirty="0">
                <a:latin typeface="Lato Regular" panose="020F0502020204030203" pitchFamily="34" charset="0"/>
                <a:ea typeface="Lato Regular" panose="020F0502020204030203" pitchFamily="34" charset="0"/>
                <a:cs typeface="Lato Regular" panose="020F0502020204030203" pitchFamily="34" charset="0"/>
              </a:rPr>
            </a:b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marL="171450" indent="-171450">
              <a:buFont typeface="Arial" panose="020B0604020202020204" pitchFamily="34" charset="0"/>
              <a:buChar char="•"/>
            </a:pPr>
            <a:r>
              <a:rPr lang="en-US" sz="1600" dirty="0" err="1">
                <a:latin typeface="Lato Medium" panose="020F0502020204030203" pitchFamily="34" charset="0"/>
                <a:ea typeface="Lato Medium" panose="020F0502020204030203" pitchFamily="34" charset="0"/>
                <a:cs typeface="Lato Medium" panose="020F0502020204030203" pitchFamily="34" charset="0"/>
              </a:rPr>
              <a:t>Lügen</a:t>
            </a:r>
            <a:r>
              <a:rPr lang="en-US" sz="1600" dirty="0">
                <a:latin typeface="Lato Medium" panose="020F0502020204030203" pitchFamily="34" charset="0"/>
                <a:ea typeface="Lato Medium" panose="020F0502020204030203" pitchFamily="34" charset="0"/>
                <a:cs typeface="Lato Medium" panose="020F0502020204030203" pitchFamily="34" charset="0"/>
              </a:rPr>
              <a:t> Sie </a:t>
            </a:r>
            <a:r>
              <a:rPr lang="en-US" sz="1600" dirty="0" err="1">
                <a:latin typeface="Lato Medium" panose="020F0502020204030203" pitchFamily="34" charset="0"/>
                <a:ea typeface="Lato Medium" panose="020F0502020204030203" pitchFamily="34" charset="0"/>
                <a:cs typeface="Lato Medium" panose="020F0502020204030203" pitchFamily="34" charset="0"/>
              </a:rPr>
              <a:t>einen</a:t>
            </a:r>
            <a:r>
              <a:rPr lang="en-US" sz="1600" dirty="0">
                <a:latin typeface="Lato Medium" panose="020F0502020204030203" pitchFamily="34" charset="0"/>
                <a:ea typeface="Lato Medium" panose="020F0502020204030203" pitchFamily="34" charset="0"/>
                <a:cs typeface="Lato Medium" panose="020F0502020204030203" pitchFamily="34" charset="0"/>
              </a:rPr>
              <a:t> </a:t>
            </a:r>
            <a:r>
              <a:rPr lang="en-US" sz="1600" dirty="0" err="1">
                <a:latin typeface="Lato Medium" panose="020F0502020204030203" pitchFamily="34" charset="0"/>
                <a:ea typeface="Lato Medium" panose="020F0502020204030203" pitchFamily="34" charset="0"/>
                <a:cs typeface="Lato Medium" panose="020F0502020204030203" pitchFamily="34" charset="0"/>
              </a:rPr>
              <a:t>Kunden</a:t>
            </a:r>
            <a:r>
              <a:rPr lang="en-US" sz="1600" dirty="0">
                <a:latin typeface="Lato Medium" panose="020F0502020204030203" pitchFamily="34" charset="0"/>
                <a:ea typeface="Lato Medium" panose="020F0502020204030203" pitchFamily="34" charset="0"/>
                <a:cs typeface="Lato Medium" panose="020F0502020204030203" pitchFamily="34" charset="0"/>
              </a:rPr>
              <a:t> </a:t>
            </a:r>
            <a:r>
              <a:rPr lang="en-US" sz="1600" dirty="0" err="1">
                <a:latin typeface="Lato Medium" panose="020F0502020204030203" pitchFamily="34" charset="0"/>
                <a:ea typeface="Lato Medium" panose="020F0502020204030203" pitchFamily="34" charset="0"/>
                <a:cs typeface="Lato Medium" panose="020F0502020204030203" pitchFamily="34" charset="0"/>
              </a:rPr>
              <a:t>nicht</a:t>
            </a:r>
            <a:r>
              <a:rPr lang="en-US" sz="1600" dirty="0">
                <a:latin typeface="Lato Medium" panose="020F0502020204030203" pitchFamily="34" charset="0"/>
                <a:ea typeface="Lato Medium" panose="020F0502020204030203" pitchFamily="34" charset="0"/>
                <a:cs typeface="Lato Medium" panose="020F0502020204030203" pitchFamily="34" charset="0"/>
              </a:rPr>
              <a:t> an – </a:t>
            </a:r>
            <a:r>
              <a:rPr lang="en-US" sz="1600" dirty="0" err="1">
                <a:latin typeface="Lato Medium" panose="020F0502020204030203" pitchFamily="34" charset="0"/>
                <a:ea typeface="Lato Medium" panose="020F0502020204030203" pitchFamily="34" charset="0"/>
                <a:cs typeface="Lato Medium" panose="020F0502020204030203" pitchFamily="34" charset="0"/>
              </a:rPr>
              <a:t>umschiffen</a:t>
            </a:r>
            <a:r>
              <a:rPr lang="en-US" sz="1600" dirty="0">
                <a:latin typeface="Lato Medium" panose="020F0502020204030203" pitchFamily="34" charset="0"/>
                <a:ea typeface="Lato Medium" panose="020F0502020204030203" pitchFamily="34" charset="0"/>
                <a:cs typeface="Lato Medium" panose="020F0502020204030203" pitchFamily="34" charset="0"/>
              </a:rPr>
              <a:t> Sie sensible </a:t>
            </a:r>
            <a:r>
              <a:rPr lang="en-US" sz="1600" dirty="0" err="1">
                <a:latin typeface="Lato Medium" panose="020F0502020204030203" pitchFamily="34" charset="0"/>
                <a:ea typeface="Lato Medium" panose="020F0502020204030203" pitchFamily="34" charset="0"/>
                <a:cs typeface="Lato Medium" panose="020F0502020204030203" pitchFamily="34" charset="0"/>
              </a:rPr>
              <a:t>Aussagen</a:t>
            </a:r>
            <a:r>
              <a:rPr lang="en-US" sz="1600" dirty="0">
                <a:latin typeface="Lato Medium" panose="020F0502020204030203" pitchFamily="34" charset="0"/>
                <a:ea typeface="Lato Medium" panose="020F0502020204030203" pitchFamily="34" charset="0"/>
                <a:cs typeface="Lato Medium" panose="020F0502020204030203" pitchFamily="34" charset="0"/>
              </a:rPr>
              <a:t>.</a:t>
            </a:r>
          </a:p>
        </p:txBody>
      </p:sp>
      <p:sp>
        <p:nvSpPr>
          <p:cNvPr id="8" name="Shape 6624"/>
          <p:cNvSpPr/>
          <p:nvPr/>
        </p:nvSpPr>
        <p:spPr>
          <a:xfrm>
            <a:off x="11526885" y="6184899"/>
            <a:ext cx="539497" cy="539497"/>
          </a:xfrm>
          <a:prstGeom prst="ellipse">
            <a:avLst/>
          </a:prstGeom>
          <a:noFill/>
          <a:ln w="25400" cap="flat">
            <a:solidFill>
              <a:schemeClr val="bg2">
                <a:lumMod val="75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9" name="Shape 2605"/>
          <p:cNvSpPr/>
          <p:nvPr/>
        </p:nvSpPr>
        <p:spPr>
          <a:xfrm>
            <a:off x="11602032" y="6288781"/>
            <a:ext cx="331739" cy="331731"/>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617"/>
          <p:cNvSpPr/>
          <p:nvPr/>
        </p:nvSpPr>
        <p:spPr>
          <a:xfrm>
            <a:off x="839992" y="1652165"/>
            <a:ext cx="544307" cy="445391"/>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40197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4"/>
          <p:cNvPicPr>
            <a:picLocks noGrp="1" noChangeAspect="1"/>
          </p:cNvPicPr>
          <p:nvPr>
            <p:ph type="pic" idx="13"/>
          </p:nvPr>
        </p:nvPicPr>
        <p:blipFill>
          <a:blip r:embed="rId2">
            <a:extLst>
              <a:ext uri="{28A0092B-C50C-407E-A947-70E740481C1C}">
                <a14:useLocalDpi xmlns:a14="http://schemas.microsoft.com/office/drawing/2010/main" val="0"/>
              </a:ext>
            </a:extLst>
          </a:blip>
          <a:srcRect l="21988" r="21988"/>
          <a:stretch>
            <a:fillRect/>
          </a:stretch>
        </p:blipFill>
        <p:spPr>
          <a:xfrm>
            <a:off x="7042932" y="-17655"/>
            <a:ext cx="5152816" cy="6891016"/>
          </a:xfrm>
        </p:spPr>
      </p:pic>
      <p:sp>
        <p:nvSpPr>
          <p:cNvPr id="6612" name="Shape 6612"/>
          <p:cNvSpPr/>
          <p:nvPr/>
        </p:nvSpPr>
        <p:spPr>
          <a:xfrm>
            <a:off x="647237" y="1399357"/>
            <a:ext cx="944168" cy="944168"/>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9" name="TextBox 28">
            <a:extLst>
              <a:ext uri="{FF2B5EF4-FFF2-40B4-BE49-F238E27FC236}">
                <a16:creationId xmlns:a16="http://schemas.microsoft.com/office/drawing/2014/main" id="{340F3AAE-D456-40A0-9347-21D4658F1091}"/>
              </a:ext>
            </a:extLst>
          </p:cNvPr>
          <p:cNvSpPr txBox="1"/>
          <p:nvPr/>
        </p:nvSpPr>
        <p:spPr>
          <a:xfrm>
            <a:off x="652703" y="632542"/>
            <a:ext cx="6511398" cy="553998"/>
          </a:xfrm>
          <a:prstGeom prst="rect">
            <a:avLst/>
          </a:prstGeom>
          <a:noFill/>
        </p:spPr>
        <p:txBody>
          <a:bodyPr wrap="none" lIns="0" tIns="0" rIns="0" bIns="0" rtlCol="0">
            <a:spAutoFit/>
          </a:bodyPr>
          <a:lstStyle/>
          <a:p>
            <a:r>
              <a:rPr lang="en-US" sz="3600" dirty="0">
                <a:latin typeface="Lato Bold" panose="020F0502020204030203" pitchFamily="34" charset="0"/>
                <a:ea typeface="Lato Bold" panose="020F0502020204030203" pitchFamily="34" charset="0"/>
                <a:cs typeface="Lato Bold" panose="020F0502020204030203" pitchFamily="34" charset="0"/>
              </a:rPr>
              <a:t>WAS SIE BEACHTEN SOLLTEN</a:t>
            </a:r>
          </a:p>
        </p:txBody>
      </p:sp>
      <p:sp>
        <p:nvSpPr>
          <p:cNvPr id="36" name="TextBox 35">
            <a:extLst>
              <a:ext uri="{FF2B5EF4-FFF2-40B4-BE49-F238E27FC236}">
                <a16:creationId xmlns:a16="http://schemas.microsoft.com/office/drawing/2014/main" id="{EC6C6F65-4890-4D0D-8437-AAF89DA7F49B}"/>
              </a:ext>
            </a:extLst>
          </p:cNvPr>
          <p:cNvSpPr txBox="1"/>
          <p:nvPr/>
        </p:nvSpPr>
        <p:spPr>
          <a:xfrm>
            <a:off x="1908652" y="1458384"/>
            <a:ext cx="1444306"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SOCIAL MEDIA</a:t>
            </a:r>
          </a:p>
        </p:txBody>
      </p:sp>
      <p:sp>
        <p:nvSpPr>
          <p:cNvPr id="37" name="TextBox 36">
            <a:extLst>
              <a:ext uri="{FF2B5EF4-FFF2-40B4-BE49-F238E27FC236}">
                <a16:creationId xmlns:a16="http://schemas.microsoft.com/office/drawing/2014/main" id="{DCF38225-8622-4EC6-B749-7BC7CE0F78BF}"/>
              </a:ext>
            </a:extLst>
          </p:cNvPr>
          <p:cNvSpPr txBox="1"/>
          <p:nvPr/>
        </p:nvSpPr>
        <p:spPr>
          <a:xfrm>
            <a:off x="1908653" y="1766449"/>
            <a:ext cx="5133338" cy="1969770"/>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Achten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auf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Ihre</a:t>
            </a:r>
            <a:r>
              <a:rPr lang="en-US" sz="1600" dirty="0">
                <a:latin typeface="Lato Regular" panose="020F0502020204030203" pitchFamily="34" charset="0"/>
                <a:ea typeface="Lato Regular" panose="020F0502020204030203" pitchFamily="34" charset="0"/>
                <a:cs typeface="Lato Regular" panose="020F0502020204030203" pitchFamily="34" charset="0"/>
              </a:rPr>
              <a:t> Posts in </a:t>
            </a:r>
            <a:r>
              <a:rPr lang="en-US" sz="1600" dirty="0" err="1">
                <a:latin typeface="Lato Regular" panose="020F0502020204030203" pitchFamily="34" charset="0"/>
                <a:ea typeface="Lato Regular" panose="020F0502020204030203" pitchFamily="34" charset="0"/>
                <a:cs typeface="Lato Regular" panose="020F0502020204030203" pitchFamily="34" charset="0"/>
              </a:rPr>
              <a:t>sozialen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Medien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vermeiden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nach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Möglichkeit</a:t>
            </a:r>
            <a:r>
              <a:rPr lang="en-US" sz="1600" dirty="0">
                <a:latin typeface="Lato Regular" panose="020F0502020204030203" pitchFamily="34" charset="0"/>
                <a:ea typeface="Lato Regular" panose="020F0502020204030203" pitchFamily="34" charset="0"/>
                <a:cs typeface="Lato Regular" panose="020F0502020204030203" pitchFamily="34" charset="0"/>
              </a:rPr>
              <a:t> Posts </a:t>
            </a:r>
            <a:r>
              <a:rPr lang="en-US" sz="1600" dirty="0" err="1">
                <a:latin typeface="Lato Regular" panose="020F0502020204030203" pitchFamily="34" charset="0"/>
                <a:ea typeface="Lato Regular" panose="020F0502020204030203" pitchFamily="34" charset="0"/>
                <a:cs typeface="Lato Regular" panose="020F0502020204030203" pitchFamily="34" charset="0"/>
              </a:rPr>
              <a:t>zu</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Ihrer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Arbeit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oder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Ihrem</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Arbeitgeber</a:t>
            </a:r>
            <a:r>
              <a:rPr lang="en-US" sz="1600" dirty="0">
                <a:latin typeface="Lato Regular" panose="020F0502020204030203" pitchFamily="34" charset="0"/>
                <a:ea typeface="Lato Regular" panose="020F0502020204030203" pitchFamily="34" charset="0"/>
                <a:cs typeface="Lato Regular" panose="020F0502020204030203" pitchFamily="34" charset="0"/>
              </a:rPr>
              <a:t>.</a:t>
            </a:r>
            <a:br>
              <a:rPr lang="en-US" sz="1600" dirty="0">
                <a:latin typeface="Lato Regular" panose="020F0502020204030203" pitchFamily="34" charset="0"/>
                <a:ea typeface="Lato Regular" panose="020F0502020204030203" pitchFamily="34" charset="0"/>
                <a:cs typeface="Lato Regular" panose="020F0502020204030203" pitchFamily="34" charset="0"/>
              </a:rPr>
            </a:b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marL="171450" indent="-171450">
              <a:buFont typeface="Arial" panose="020B0604020202020204" pitchFamily="34" charset="0"/>
              <a:buChar char="•"/>
            </a:pPr>
            <a:r>
              <a:rPr lang="en-US" sz="1600" dirty="0">
                <a:latin typeface="Lato Regular" panose="020F0502020204030203" pitchFamily="34" charset="0"/>
                <a:ea typeface="Lato Regular" panose="020F0502020204030203" pitchFamily="34" charset="0"/>
                <a:cs typeface="Lato Regular" panose="020F0502020204030203" pitchFamily="34" charset="0"/>
              </a:rPr>
              <a:t>Sensible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Daten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haben</a:t>
            </a:r>
            <a:r>
              <a:rPr lang="en-US" sz="1600" dirty="0">
                <a:latin typeface="Lato Regular" panose="020F0502020204030203" pitchFamily="34" charset="0"/>
                <a:ea typeface="Lato Regular" panose="020F0502020204030203" pitchFamily="34" charset="0"/>
                <a:cs typeface="Lato Regular" panose="020F0502020204030203" pitchFamily="34" charset="0"/>
              </a:rPr>
              <a:t> in </a:t>
            </a:r>
            <a:r>
              <a:rPr lang="en-US" sz="1600" dirty="0" err="1">
                <a:latin typeface="Lato Regular" panose="020F0502020204030203" pitchFamily="34" charset="0"/>
                <a:ea typeface="Lato Regular" panose="020F0502020204030203" pitchFamily="34" charset="0"/>
                <a:cs typeface="Lato Regular" panose="020F0502020204030203" pitchFamily="34" charset="0"/>
              </a:rPr>
              <a:t>sozialen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Medien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nichts</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zu</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suchen</a:t>
            </a:r>
            <a:r>
              <a:rPr lang="en-US" sz="1600" dirty="0">
                <a:latin typeface="Lato Regular" panose="020F0502020204030203" pitchFamily="34" charset="0"/>
                <a:ea typeface="Lato Regular" panose="020F0502020204030203" pitchFamily="34" charset="0"/>
                <a:cs typeface="Lato Regular" panose="020F0502020204030203" pitchFamily="34" charset="0"/>
              </a:rPr>
              <a:t>.</a:t>
            </a:r>
            <a:br>
              <a:rPr lang="en-US" sz="1600" dirty="0">
                <a:latin typeface="Lato Regular" panose="020F0502020204030203" pitchFamily="34" charset="0"/>
                <a:ea typeface="Lato Regular" panose="020F0502020204030203" pitchFamily="34" charset="0"/>
                <a:cs typeface="Lato Regular" panose="020F0502020204030203" pitchFamily="34" charset="0"/>
              </a:rPr>
            </a:b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Denken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daran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Ihre</a:t>
            </a:r>
            <a:r>
              <a:rPr lang="en-US" sz="1600" dirty="0">
                <a:latin typeface="Lato Regular" panose="020F0502020204030203" pitchFamily="34" charset="0"/>
                <a:ea typeface="Lato Regular" panose="020F0502020204030203" pitchFamily="34" charset="0"/>
                <a:cs typeface="Lato Regular" panose="020F0502020204030203" pitchFamily="34" charset="0"/>
              </a:rPr>
              <a:t> Posts </a:t>
            </a:r>
            <a:r>
              <a:rPr lang="en-US" sz="1600" dirty="0" err="1">
                <a:latin typeface="Lato Regular" panose="020F0502020204030203" pitchFamily="34" charset="0"/>
                <a:ea typeface="Lato Regular" panose="020F0502020204030203" pitchFamily="34" charset="0"/>
                <a:cs typeface="Lato Regular" panose="020F0502020204030203" pitchFamily="34" charset="0"/>
              </a:rPr>
              <a:t>können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gelesen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werden</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Shape 6624"/>
          <p:cNvSpPr/>
          <p:nvPr/>
        </p:nvSpPr>
        <p:spPr>
          <a:xfrm>
            <a:off x="11526885" y="6184899"/>
            <a:ext cx="539497" cy="539497"/>
          </a:xfrm>
          <a:prstGeom prst="ellipse">
            <a:avLst/>
          </a:prstGeom>
          <a:noFill/>
          <a:ln w="25400" cap="flat">
            <a:solidFill>
              <a:schemeClr val="bg2">
                <a:lumMod val="75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9" name="Shape 2605"/>
          <p:cNvSpPr/>
          <p:nvPr/>
        </p:nvSpPr>
        <p:spPr>
          <a:xfrm>
            <a:off x="11602032" y="6288781"/>
            <a:ext cx="331739" cy="331731"/>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2873"/>
          <p:cNvSpPr/>
          <p:nvPr/>
        </p:nvSpPr>
        <p:spPr>
          <a:xfrm>
            <a:off x="867627" y="1628405"/>
            <a:ext cx="501153" cy="50115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17910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dplatzhalter 4"/>
          <p:cNvPicPr>
            <a:picLocks noGrp="1" noChangeAspect="1"/>
          </p:cNvPicPr>
          <p:nvPr>
            <p:ph type="pic" idx="13"/>
          </p:nvPr>
        </p:nvPicPr>
        <p:blipFill>
          <a:blip r:embed="rId2">
            <a:extLst>
              <a:ext uri="{28A0092B-C50C-407E-A947-70E740481C1C}">
                <a14:useLocalDpi xmlns:a14="http://schemas.microsoft.com/office/drawing/2010/main" val="0"/>
              </a:ext>
            </a:extLst>
          </a:blip>
          <a:srcRect l="21988" r="21988"/>
          <a:stretch>
            <a:fillRect/>
          </a:stretch>
        </p:blipFill>
        <p:spPr>
          <a:xfrm>
            <a:off x="7042932" y="-17655"/>
            <a:ext cx="5152816" cy="6891016"/>
          </a:xfrm>
        </p:spPr>
      </p:pic>
      <p:sp>
        <p:nvSpPr>
          <p:cNvPr id="6612" name="Shape 6612"/>
          <p:cNvSpPr/>
          <p:nvPr/>
        </p:nvSpPr>
        <p:spPr>
          <a:xfrm>
            <a:off x="647237" y="1399357"/>
            <a:ext cx="944168" cy="944168"/>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29" name="TextBox 28">
            <a:extLst>
              <a:ext uri="{FF2B5EF4-FFF2-40B4-BE49-F238E27FC236}">
                <a16:creationId xmlns:a16="http://schemas.microsoft.com/office/drawing/2014/main" id="{340F3AAE-D456-40A0-9347-21D4658F1091}"/>
              </a:ext>
            </a:extLst>
          </p:cNvPr>
          <p:cNvSpPr txBox="1"/>
          <p:nvPr/>
        </p:nvSpPr>
        <p:spPr>
          <a:xfrm>
            <a:off x="652703" y="632542"/>
            <a:ext cx="6511398" cy="553998"/>
          </a:xfrm>
          <a:prstGeom prst="rect">
            <a:avLst/>
          </a:prstGeom>
          <a:noFill/>
        </p:spPr>
        <p:txBody>
          <a:bodyPr wrap="none" lIns="0" tIns="0" rIns="0" bIns="0" rtlCol="0">
            <a:spAutoFit/>
          </a:bodyPr>
          <a:lstStyle/>
          <a:p>
            <a:r>
              <a:rPr lang="en-US" sz="3600" dirty="0">
                <a:latin typeface="Lato Bold" panose="020F0502020204030203" pitchFamily="34" charset="0"/>
                <a:ea typeface="Lato Bold" panose="020F0502020204030203" pitchFamily="34" charset="0"/>
                <a:cs typeface="Lato Bold" panose="020F0502020204030203" pitchFamily="34" charset="0"/>
              </a:rPr>
              <a:t>WAS SIE BEACHTEN SOLLTEN</a:t>
            </a:r>
          </a:p>
        </p:txBody>
      </p:sp>
      <p:sp>
        <p:nvSpPr>
          <p:cNvPr id="36" name="TextBox 35">
            <a:extLst>
              <a:ext uri="{FF2B5EF4-FFF2-40B4-BE49-F238E27FC236}">
                <a16:creationId xmlns:a16="http://schemas.microsoft.com/office/drawing/2014/main" id="{EC6C6F65-4890-4D0D-8437-AAF89DA7F49B}"/>
              </a:ext>
            </a:extLst>
          </p:cNvPr>
          <p:cNvSpPr txBox="1"/>
          <p:nvPr/>
        </p:nvSpPr>
        <p:spPr>
          <a:xfrm>
            <a:off x="1908652" y="1458384"/>
            <a:ext cx="1413849"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INFORMIEREN</a:t>
            </a:r>
          </a:p>
        </p:txBody>
      </p:sp>
      <p:sp>
        <p:nvSpPr>
          <p:cNvPr id="37" name="TextBox 36">
            <a:extLst>
              <a:ext uri="{FF2B5EF4-FFF2-40B4-BE49-F238E27FC236}">
                <a16:creationId xmlns:a16="http://schemas.microsoft.com/office/drawing/2014/main" id="{DCF38225-8622-4EC6-B749-7BC7CE0F78BF}"/>
              </a:ext>
            </a:extLst>
          </p:cNvPr>
          <p:cNvSpPr txBox="1"/>
          <p:nvPr/>
        </p:nvSpPr>
        <p:spPr>
          <a:xfrm>
            <a:off x="1908653" y="1766449"/>
            <a:ext cx="5133338" cy="1231106"/>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Informieren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sich</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über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geltende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Datenschutzrichtlinien</a:t>
            </a:r>
            <a:br>
              <a:rPr lang="en-US" sz="1600" dirty="0">
                <a:latin typeface="Lato Regular" panose="020F0502020204030203" pitchFamily="34" charset="0"/>
                <a:ea typeface="Lato Regular" panose="020F0502020204030203" pitchFamily="34" charset="0"/>
                <a:cs typeface="Lato Regular" panose="020F0502020204030203" pitchFamily="34" charset="0"/>
              </a:rPr>
            </a:br>
            <a:endParaRPr lang="en-US" sz="1600" dirty="0">
              <a:latin typeface="Lato Regular" panose="020F0502020204030203" pitchFamily="34" charset="0"/>
              <a:ea typeface="Lato Regular" panose="020F0502020204030203" pitchFamily="34" charset="0"/>
              <a:cs typeface="Lato Regular" panose="020F0502020204030203" pitchFamily="34" charset="0"/>
            </a:endParaRPr>
          </a:p>
          <a:p>
            <a:pPr marL="171450" indent="-171450">
              <a:buFont typeface="Arial" panose="020B0604020202020204" pitchFamily="34" charset="0"/>
              <a:buChar char="•"/>
            </a:pPr>
            <a:r>
              <a:rPr lang="en-US" sz="1600" dirty="0" err="1">
                <a:latin typeface="Lato Regular" panose="020F0502020204030203" pitchFamily="34" charset="0"/>
                <a:ea typeface="Lato Regular" panose="020F0502020204030203" pitchFamily="34" charset="0"/>
                <a:cs typeface="Lato Regular" panose="020F0502020204030203" pitchFamily="34" charset="0"/>
              </a:rPr>
              <a:t>Fragen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bei</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Unklarheiten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Ihren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Datenschutzbeauftragten</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oder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Vorgesetzten</a:t>
            </a:r>
            <a:endParaRPr lang="en-US" sz="16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Shape 6612"/>
          <p:cNvSpPr/>
          <p:nvPr/>
        </p:nvSpPr>
        <p:spPr>
          <a:xfrm>
            <a:off x="647235" y="3527789"/>
            <a:ext cx="944168" cy="944168"/>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0" name="TextBox 35">
            <a:extLst/>
          </p:cNvPr>
          <p:cNvSpPr txBox="1"/>
          <p:nvPr/>
        </p:nvSpPr>
        <p:spPr>
          <a:xfrm>
            <a:off x="1908650" y="3586816"/>
            <a:ext cx="2236190" cy="246221"/>
          </a:xfrm>
          <a:prstGeom prst="rect">
            <a:avLst/>
          </a:prstGeom>
          <a:noFill/>
        </p:spPr>
        <p:txBody>
          <a:bodyPr wrap="none" lIns="0" tIns="0" rIns="0" bIns="0" rtlCol="0">
            <a:spAutoFit/>
          </a:bodyPr>
          <a:lstStyle/>
          <a:p>
            <a:r>
              <a:rPr lang="en-US" sz="1600" dirty="0">
                <a:latin typeface="Lato Bold" panose="020F0502020204030203" pitchFamily="34" charset="0"/>
                <a:ea typeface="Lato Bold" panose="020F0502020204030203" pitchFamily="34" charset="0"/>
                <a:cs typeface="Lato Bold" panose="020F0502020204030203" pitchFamily="34" charset="0"/>
              </a:rPr>
              <a:t>MISSBRAUCH MELDEN</a:t>
            </a:r>
          </a:p>
        </p:txBody>
      </p:sp>
      <p:sp>
        <p:nvSpPr>
          <p:cNvPr id="11" name="TextBox 36">
            <a:extLst/>
          </p:cNvPr>
          <p:cNvSpPr txBox="1"/>
          <p:nvPr/>
        </p:nvSpPr>
        <p:spPr>
          <a:xfrm>
            <a:off x="1908651" y="3894881"/>
            <a:ext cx="5133338" cy="738664"/>
          </a:xfrm>
          <a:prstGeom prst="rect">
            <a:avLst/>
          </a:prstGeom>
          <a:noFill/>
        </p:spPr>
        <p:txBody>
          <a:bodyPr wrap="square" lIns="0" tIns="0" rIns="0" bIns="0" rtlCol="0">
            <a:spAutoFit/>
          </a:bodyPr>
          <a:lstStyle/>
          <a:p>
            <a:r>
              <a:rPr lang="en-US" sz="1600" dirty="0">
                <a:latin typeface="Lato Regular" panose="020F0502020204030203" pitchFamily="34" charset="0"/>
                <a:ea typeface="Lato Regular" panose="020F0502020204030203" pitchFamily="34" charset="0"/>
                <a:cs typeface="Lato Regular" panose="020F0502020204030203" pitchFamily="34" charset="0"/>
              </a:rPr>
              <a:t>Fallen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Ihnen</a:t>
            </a:r>
            <a:r>
              <a:rPr lang="en-US" sz="1600" dirty="0">
                <a:latin typeface="Lato Regular" panose="020F0502020204030203" pitchFamily="34" charset="0"/>
                <a:ea typeface="Lato Regular" panose="020F0502020204030203" pitchFamily="34" charset="0"/>
                <a:cs typeface="Lato Regular" panose="020F0502020204030203" pitchFamily="34" charset="0"/>
              </a:rPr>
              <a:t> Dinge auf, die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nicht</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dem</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entsprechen</a:t>
            </a:r>
            <a:r>
              <a:rPr lang="en-US" sz="1600" dirty="0">
                <a:latin typeface="Lato Regular" panose="020F0502020204030203" pitchFamily="34" charset="0"/>
                <a:ea typeface="Lato Regular" panose="020F0502020204030203" pitchFamily="34" charset="0"/>
                <a:cs typeface="Lato Regular" panose="020F0502020204030203" pitchFamily="34" charset="0"/>
              </a:rPr>
              <a:t>, was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unter</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Datenschutz</a:t>
            </a:r>
            <a:r>
              <a:rPr lang="en-US" sz="1600" dirty="0">
                <a:latin typeface="Lato Regular" panose="020F0502020204030203" pitchFamily="34" charset="0"/>
                <a:ea typeface="Lato Regular" panose="020F0502020204030203" pitchFamily="34" charset="0"/>
                <a:cs typeface="Lato Regular" panose="020F0502020204030203" pitchFamily="34" charset="0"/>
              </a:rPr>
              <a:t> verstehen?</a:t>
            </a:r>
          </a:p>
          <a:p>
            <a:r>
              <a:rPr lang="en-US" sz="1600" dirty="0" err="1">
                <a:latin typeface="Lato Regular" panose="020F0502020204030203" pitchFamily="34" charset="0"/>
                <a:ea typeface="Lato Regular" panose="020F0502020204030203" pitchFamily="34" charset="0"/>
                <a:cs typeface="Lato Regular" panose="020F0502020204030203" pitchFamily="34" charset="0"/>
              </a:rPr>
              <a:t>Informieren</a:t>
            </a:r>
            <a:r>
              <a:rPr lang="en-US" sz="1600" dirty="0">
                <a:latin typeface="Lato Regular" panose="020F0502020204030203" pitchFamily="34" charset="0"/>
                <a:ea typeface="Lato Regular" panose="020F0502020204030203" pitchFamily="34" charset="0"/>
                <a:cs typeface="Lato Regular" panose="020F0502020204030203" pitchFamily="34" charset="0"/>
              </a:rPr>
              <a:t> Sie </a:t>
            </a:r>
            <a:r>
              <a:rPr lang="en-US" sz="1600" dirty="0" err="1">
                <a:latin typeface="Lato Regular" panose="020F0502020204030203" pitchFamily="34" charset="0"/>
                <a:ea typeface="Lato Regular" panose="020F0502020204030203" pitchFamily="34" charset="0"/>
                <a:cs typeface="Lato Regular" panose="020F0502020204030203" pitchFamily="34" charset="0"/>
              </a:rPr>
              <a:t>Ihre</a:t>
            </a:r>
            <a:r>
              <a:rPr lang="en-US" sz="1600" dirty="0">
                <a:latin typeface="Lato Regular" panose="020F0502020204030203" pitchFamily="34" charset="0"/>
                <a:ea typeface="Lato Regular" panose="020F0502020204030203" pitchFamily="34" charset="0"/>
                <a:cs typeface="Lato Regular" panose="020F0502020204030203" pitchFamily="34" charset="0"/>
              </a:rPr>
              <a:t> </a:t>
            </a:r>
            <a:r>
              <a:rPr lang="en-US" sz="1600" dirty="0" err="1">
                <a:latin typeface="Lato Regular" panose="020F0502020204030203" pitchFamily="34" charset="0"/>
                <a:ea typeface="Lato Regular" panose="020F0502020204030203" pitchFamily="34" charset="0"/>
                <a:cs typeface="Lato Regular" panose="020F0502020204030203" pitchFamily="34" charset="0"/>
              </a:rPr>
              <a:t>Vorgesetzten</a:t>
            </a:r>
            <a:r>
              <a:rPr lang="en-US" sz="1600" dirty="0">
                <a:latin typeface="Lato Regular" panose="020F0502020204030203" pitchFamily="34" charset="0"/>
                <a:ea typeface="Lato Regular" panose="020F0502020204030203" pitchFamily="34" charset="0"/>
                <a:cs typeface="Lato Regular" panose="020F0502020204030203" pitchFamily="34" charset="0"/>
              </a:rPr>
              <a:t>.</a:t>
            </a:r>
          </a:p>
        </p:txBody>
      </p:sp>
      <p:sp>
        <p:nvSpPr>
          <p:cNvPr id="12" name="Shape 6624"/>
          <p:cNvSpPr/>
          <p:nvPr/>
        </p:nvSpPr>
        <p:spPr>
          <a:xfrm>
            <a:off x="11526885" y="6184899"/>
            <a:ext cx="539497" cy="539497"/>
          </a:xfrm>
          <a:prstGeom prst="ellipse">
            <a:avLst/>
          </a:prstGeom>
          <a:noFill/>
          <a:ln w="25400" cap="flat">
            <a:solidFill>
              <a:schemeClr val="bg2">
                <a:lumMod val="75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3" name="Shape 2605"/>
          <p:cNvSpPr/>
          <p:nvPr/>
        </p:nvSpPr>
        <p:spPr>
          <a:xfrm>
            <a:off x="11602032" y="6288781"/>
            <a:ext cx="331739" cy="331731"/>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2556"/>
          <p:cNvSpPr/>
          <p:nvPr/>
        </p:nvSpPr>
        <p:spPr>
          <a:xfrm>
            <a:off x="839990" y="1597528"/>
            <a:ext cx="557009" cy="55700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Shape 2625"/>
          <p:cNvSpPr/>
          <p:nvPr/>
        </p:nvSpPr>
        <p:spPr>
          <a:xfrm>
            <a:off x="814589" y="3704440"/>
            <a:ext cx="594685" cy="486560"/>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78540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BB0A13-FBEF-4FFC-9B18-E92C5E6985C6}"/>
              </a:ext>
            </a:extLst>
          </p:cNvPr>
          <p:cNvSpPr txBox="1"/>
          <p:nvPr/>
        </p:nvSpPr>
        <p:spPr>
          <a:xfrm>
            <a:off x="7161378" y="1789043"/>
            <a:ext cx="4342132" cy="553998"/>
          </a:xfrm>
          <a:prstGeom prst="rect">
            <a:avLst/>
          </a:prstGeom>
          <a:noFill/>
        </p:spPr>
        <p:txBody>
          <a:bodyPr wrap="square" lIns="0" tIns="0" rIns="0" bIns="0" rtlCol="0">
            <a:spAutoFit/>
          </a:bodyPr>
          <a:lstStyle/>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FRAGEN?</a:t>
            </a:r>
          </a:p>
        </p:txBody>
      </p:sp>
      <p:sp>
        <p:nvSpPr>
          <p:cNvPr id="7" name="Rectangle 6">
            <a:extLst>
              <a:ext uri="{FF2B5EF4-FFF2-40B4-BE49-F238E27FC236}">
                <a16:creationId xmlns:a16="http://schemas.microsoft.com/office/drawing/2014/main" id="{D4CC863F-5F27-4514-B532-29A1B6E25148}"/>
              </a:ext>
            </a:extLst>
          </p:cNvPr>
          <p:cNvSpPr/>
          <p:nvPr/>
        </p:nvSpPr>
        <p:spPr>
          <a:xfrm>
            <a:off x="8008620" y="2352854"/>
            <a:ext cx="3514009" cy="7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ildplatzhalter 10"/>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6065" t="-14051" r="20672" b="-12472"/>
          <a:stretch/>
        </p:blipFill>
        <p:spPr/>
      </p:pic>
    </p:spTree>
    <p:extLst>
      <p:ext uri="{BB962C8B-B14F-4D97-AF65-F5344CB8AC3E}">
        <p14:creationId xmlns:p14="http://schemas.microsoft.com/office/powerpoint/2010/main" val="14960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BB0A13-FBEF-4FFC-9B18-E92C5E6985C6}"/>
              </a:ext>
            </a:extLst>
          </p:cNvPr>
          <p:cNvSpPr txBox="1"/>
          <p:nvPr/>
        </p:nvSpPr>
        <p:spPr>
          <a:xfrm>
            <a:off x="7161378" y="1789043"/>
            <a:ext cx="4342132" cy="2215991"/>
          </a:xfrm>
          <a:prstGeom prst="rect">
            <a:avLst/>
          </a:prstGeom>
          <a:noFill/>
        </p:spPr>
        <p:txBody>
          <a:bodyPr wrap="square" lIns="0" tIns="0" rIns="0" bIns="0" rtlCol="0">
            <a:spAutoFit/>
          </a:bodyPr>
          <a:lstStyle/>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VIELEN DANK</a:t>
            </a:r>
          </a:p>
          <a:p>
            <a:pPr algn="r" fontAlgn="base"/>
            <a:br>
              <a:rPr lang="en-US" sz="3600" dirty="0">
                <a:latin typeface="Lato Bold" panose="020F0502020204030203" pitchFamily="34" charset="0"/>
                <a:ea typeface="Lato Bold" panose="020F0502020204030203" pitchFamily="34" charset="0"/>
                <a:cs typeface="Lato Bold" panose="020F0502020204030203" pitchFamily="34" charset="0"/>
              </a:rPr>
            </a:br>
            <a:r>
              <a:rPr lang="en-US" sz="3600" dirty="0">
                <a:latin typeface="Lato Bold" panose="020F0502020204030203" pitchFamily="34" charset="0"/>
                <a:ea typeface="Lato Bold" panose="020F0502020204030203" pitchFamily="34" charset="0"/>
                <a:cs typeface="Lato Bold" panose="020F0502020204030203" pitchFamily="34" charset="0"/>
              </a:rPr>
              <a:t>FÜR IHRE </a:t>
            </a:r>
          </a:p>
          <a:p>
            <a:pPr algn="r" fontAlgn="base"/>
            <a:r>
              <a:rPr lang="en-US" sz="3600" dirty="0">
                <a:latin typeface="Lato Bold" panose="020F0502020204030203" pitchFamily="34" charset="0"/>
                <a:ea typeface="Lato Bold" panose="020F0502020204030203" pitchFamily="34" charset="0"/>
                <a:cs typeface="Lato Bold" panose="020F0502020204030203" pitchFamily="34" charset="0"/>
              </a:rPr>
              <a:t>AUFMERKSAMKEIT</a:t>
            </a:r>
          </a:p>
        </p:txBody>
      </p:sp>
      <p:sp>
        <p:nvSpPr>
          <p:cNvPr id="7" name="Rectangle 6">
            <a:extLst>
              <a:ext uri="{FF2B5EF4-FFF2-40B4-BE49-F238E27FC236}">
                <a16:creationId xmlns:a16="http://schemas.microsoft.com/office/drawing/2014/main" id="{D4CC863F-5F27-4514-B532-29A1B6E25148}"/>
              </a:ext>
            </a:extLst>
          </p:cNvPr>
          <p:cNvSpPr/>
          <p:nvPr/>
        </p:nvSpPr>
        <p:spPr>
          <a:xfrm>
            <a:off x="8008620" y="2352854"/>
            <a:ext cx="3514009" cy="7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F2275B-ED3F-43E1-BDF4-7D4775724052}"/>
              </a:ext>
            </a:extLst>
          </p:cNvPr>
          <p:cNvSpPr txBox="1"/>
          <p:nvPr/>
        </p:nvSpPr>
        <p:spPr>
          <a:xfrm>
            <a:off x="8923558" y="1236384"/>
            <a:ext cx="2502288" cy="184666"/>
          </a:xfrm>
          <a:prstGeom prst="rect">
            <a:avLst/>
          </a:prstGeom>
          <a:noFill/>
        </p:spPr>
        <p:txBody>
          <a:bodyPr wrap="none" lIns="0" tIns="0" rIns="0" bIns="0" rtlCol="0">
            <a:spAutoFit/>
          </a:bodyPr>
          <a:lstStyle/>
          <a:p>
            <a:pPr algn="r"/>
            <a:r>
              <a:rPr lang="en-US" sz="1200" spc="300" dirty="0">
                <a:latin typeface="Lato Medium" panose="020F0502020204030203" pitchFamily="34" charset="0"/>
                <a:ea typeface="Lato Medium" panose="020F0502020204030203" pitchFamily="34" charset="0"/>
                <a:cs typeface="Lato Medium" panose="020F0502020204030203" pitchFamily="34" charset="0"/>
              </a:rPr>
              <a:t>AZUBI BOOTCAMP 2017</a:t>
            </a:r>
          </a:p>
        </p:txBody>
      </p:sp>
      <p:pic>
        <p:nvPicPr>
          <p:cNvPr id="4" name="Bildplatzhalter 3"/>
          <p:cNvPicPr>
            <a:picLocks noGrp="1" noChangeAspect="1"/>
          </p:cNvPicPr>
          <p:nvPr>
            <p:ph type="pic" idx="13"/>
          </p:nvPr>
        </p:nvPicPr>
        <p:blipFill>
          <a:blip r:embed="rId2">
            <a:extLst>
              <a:ext uri="{28A0092B-C50C-407E-A947-70E740481C1C}">
                <a14:useLocalDpi xmlns:a14="http://schemas.microsoft.com/office/drawing/2010/main" val="0"/>
              </a:ext>
            </a:extLst>
          </a:blip>
          <a:srcRect l="22808" r="22808"/>
          <a:stretch>
            <a:fillRect/>
          </a:stretch>
        </p:blipFill>
        <p:spPr/>
      </p:pic>
    </p:spTree>
    <p:extLst>
      <p:ext uri="{BB962C8B-B14F-4D97-AF65-F5344CB8AC3E}">
        <p14:creationId xmlns:p14="http://schemas.microsoft.com/office/powerpoint/2010/main" val="161680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535577" y="1306286"/>
            <a:ext cx="6506413" cy="45066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28">
            <a:extLst>
              <a:ext uri="{FF2B5EF4-FFF2-40B4-BE49-F238E27FC236}">
                <a16:creationId xmlns:a16="http://schemas.microsoft.com/office/drawing/2014/main" id="{340F3AAE-D456-40A0-9347-21D4658F1091}"/>
              </a:ext>
            </a:extLst>
          </p:cNvPr>
          <p:cNvSpPr txBox="1"/>
          <p:nvPr/>
        </p:nvSpPr>
        <p:spPr>
          <a:xfrm>
            <a:off x="652703" y="632542"/>
            <a:ext cx="2433358" cy="553998"/>
          </a:xfrm>
          <a:prstGeom prst="rect">
            <a:avLst/>
          </a:prstGeom>
          <a:noFill/>
        </p:spPr>
        <p:txBody>
          <a:bodyPr wrap="none" lIns="0" tIns="0" rIns="0" bIns="0" rtlCol="0">
            <a:spAutoFit/>
          </a:bodyPr>
          <a:lstStyle/>
          <a:p>
            <a:r>
              <a:rPr lang="en-US" sz="3600" dirty="0">
                <a:latin typeface="Lato Bold" panose="020F0502020204030203" pitchFamily="34" charset="0"/>
                <a:ea typeface="Lato Bold" panose="020F0502020204030203" pitchFamily="34" charset="0"/>
                <a:cs typeface="Lato Bold" panose="020F0502020204030203" pitchFamily="34" charset="0"/>
              </a:rPr>
              <a:t>ABOUT ME</a:t>
            </a:r>
          </a:p>
        </p:txBody>
      </p:sp>
      <p:pic>
        <p:nvPicPr>
          <p:cNvPr id="10" name="Picture 4" descr="http://www.musikplattform.ethz.ch/uploads/images/uzh_logo_d_post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977" y="3807785"/>
            <a:ext cx="4376497" cy="15091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www.dasformt.de/uploads/pics/cicd-fairgate_871x413.jpg"/>
          <p:cNvPicPr>
            <a:picLocks noChangeAspect="1" noChangeArrowheads="1"/>
          </p:cNvPicPr>
          <p:nvPr/>
        </p:nvPicPr>
        <p:blipFill rotWithShape="1">
          <a:blip r:embed="rId4">
            <a:extLst>
              <a:ext uri="{28A0092B-C50C-407E-A947-70E740481C1C}">
                <a14:useLocalDpi xmlns:a14="http://schemas.microsoft.com/office/drawing/2010/main" val="0"/>
              </a:ext>
            </a:extLst>
          </a:blip>
          <a:srcRect l="10180" t="7517" r="10257" b="28317"/>
          <a:stretch/>
        </p:blipFill>
        <p:spPr bwMode="auto">
          <a:xfrm>
            <a:off x="1540977" y="1404901"/>
            <a:ext cx="4552654" cy="1740914"/>
          </a:xfrm>
          <a:prstGeom prst="rect">
            <a:avLst/>
          </a:prstGeom>
          <a:noFill/>
          <a:extLst>
            <a:ext uri="{909E8E84-426E-40DD-AFC4-6F175D3DCCD1}">
              <a14:hiddenFill xmlns:a14="http://schemas.microsoft.com/office/drawing/2010/main">
                <a:solidFill>
                  <a:srgbClr val="FFFFFF"/>
                </a:solidFill>
              </a14:hiddenFill>
            </a:ext>
          </a:extLst>
        </p:spPr>
      </p:pic>
      <p:pic>
        <p:nvPicPr>
          <p:cNvPr id="6" name="Bildplatzhalter 5"/>
          <p:cNvPicPr>
            <a:picLocks noGrp="1" noChangeAspect="1"/>
          </p:cNvPicPr>
          <p:nvPr>
            <p:ph type="pic" idx="13"/>
          </p:nvPr>
        </p:nvPicPr>
        <p:blipFill>
          <a:blip r:embed="rId5">
            <a:extLst>
              <a:ext uri="{28A0092B-C50C-407E-A947-70E740481C1C}">
                <a14:useLocalDpi xmlns:a14="http://schemas.microsoft.com/office/drawing/2010/main" val="0"/>
              </a:ext>
            </a:extLst>
          </a:blip>
          <a:srcRect t="2246" b="2246"/>
          <a:stretch>
            <a:fillRect/>
          </a:stretch>
        </p:blipFill>
        <p:spPr/>
      </p:pic>
    </p:spTree>
    <p:extLst>
      <p:ext uri="{BB962C8B-B14F-4D97-AF65-F5344CB8AC3E}">
        <p14:creationId xmlns:p14="http://schemas.microsoft.com/office/powerpoint/2010/main" val="335318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3" t="-289" r="1721" b="289"/>
          <a:stretch/>
        </p:blipFill>
        <p:spPr>
          <a:xfrm>
            <a:off x="-2463468" y="-25638"/>
            <a:ext cx="10123307" cy="6883638"/>
          </a:xfrm>
        </p:spPr>
      </p:pic>
      <p:cxnSp>
        <p:nvCxnSpPr>
          <p:cNvPr id="7" name="Straight Connector 6">
            <a:extLst>
              <a:ext uri="{FF2B5EF4-FFF2-40B4-BE49-F238E27FC236}">
                <a16:creationId xmlns:a16="http://schemas.microsoft.com/office/drawing/2014/main" id="{2A65A17A-0007-4503-AA84-DD7EFF4A3691}"/>
              </a:ext>
            </a:extLst>
          </p:cNvPr>
          <p:cNvCxnSpPr>
            <a:cxnSpLocks/>
          </p:cNvCxnSpPr>
          <p:nvPr/>
        </p:nvCxnSpPr>
        <p:spPr>
          <a:xfrm>
            <a:off x="6534616" y="2116567"/>
            <a:ext cx="675564" cy="18833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ABBE02-D4CF-46E5-8A22-6F83E4927F83}"/>
              </a:ext>
            </a:extLst>
          </p:cNvPr>
          <p:cNvSpPr txBox="1"/>
          <p:nvPr/>
        </p:nvSpPr>
        <p:spPr>
          <a:xfrm>
            <a:off x="1413577" y="5643865"/>
            <a:ext cx="1888337" cy="553998"/>
          </a:xfrm>
          <a:prstGeom prst="rect">
            <a:avLst/>
          </a:prstGeom>
          <a:noFill/>
        </p:spPr>
        <p:txBody>
          <a:bodyPr wrap="none" lIns="0" tIns="0" rIns="0" bIns="0" rtlCol="0">
            <a:spAutoFit/>
          </a:bodyPr>
          <a:lstStyle/>
          <a:p>
            <a:r>
              <a:rPr lang="en-US" sz="1200" spc="300" dirty="0">
                <a:latin typeface="Lato Medium" panose="020F0502020204030203" pitchFamily="34" charset="0"/>
                <a:ea typeface="Lato Medium" panose="020F0502020204030203" pitchFamily="34" charset="0"/>
                <a:cs typeface="Lato Medium" panose="020F0502020204030203" pitchFamily="34" charset="0"/>
              </a:rPr>
              <a:t>VERHALTEN</a:t>
            </a:r>
          </a:p>
          <a:p>
            <a:r>
              <a:rPr lang="en-US" sz="1200" spc="300" dirty="0">
                <a:latin typeface="Lato Medium" panose="020F0502020204030203" pitchFamily="34" charset="0"/>
                <a:ea typeface="Lato Medium" panose="020F0502020204030203" pitchFamily="34" charset="0"/>
                <a:cs typeface="Lato Medium" panose="020F0502020204030203" pitchFamily="34" charset="0"/>
              </a:rPr>
              <a:t>IM </a:t>
            </a:r>
          </a:p>
          <a:p>
            <a:r>
              <a:rPr lang="en-US" sz="1200" spc="300" dirty="0">
                <a:latin typeface="Lato Medium" panose="020F0502020204030203" pitchFamily="34" charset="0"/>
                <a:ea typeface="Lato Medium" panose="020F0502020204030203" pitchFamily="34" charset="0"/>
                <a:cs typeface="Lato Medium" panose="020F0502020204030203" pitchFamily="34" charset="0"/>
              </a:rPr>
              <a:t>KUNDENKONTAKT</a:t>
            </a:r>
          </a:p>
        </p:txBody>
      </p:sp>
      <p:sp>
        <p:nvSpPr>
          <p:cNvPr id="10" name="TextBox 9">
            <a:extLst>
              <a:ext uri="{FF2B5EF4-FFF2-40B4-BE49-F238E27FC236}">
                <a16:creationId xmlns:a16="http://schemas.microsoft.com/office/drawing/2014/main" id="{07336CFD-2EC5-4AE1-841E-157667170A8D}"/>
              </a:ext>
            </a:extLst>
          </p:cNvPr>
          <p:cNvSpPr txBox="1"/>
          <p:nvPr/>
        </p:nvSpPr>
        <p:spPr>
          <a:xfrm>
            <a:off x="1413577" y="4898780"/>
            <a:ext cx="823944" cy="707886"/>
          </a:xfrm>
          <a:prstGeom prst="rect">
            <a:avLst/>
          </a:prstGeom>
          <a:noFill/>
        </p:spPr>
        <p:txBody>
          <a:bodyPr wrap="none" lIns="0" tIns="0" rIns="0" bIns="0" rtlCol="0">
            <a:spAutoFit/>
          </a:bodyPr>
          <a:lstStyle/>
          <a:p>
            <a:r>
              <a:rPr lang="en-US" sz="46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01.</a:t>
            </a:r>
          </a:p>
        </p:txBody>
      </p:sp>
      <p:sp>
        <p:nvSpPr>
          <p:cNvPr id="11" name="TextBox 10">
            <a:extLst>
              <a:ext uri="{FF2B5EF4-FFF2-40B4-BE49-F238E27FC236}">
                <a16:creationId xmlns:a16="http://schemas.microsoft.com/office/drawing/2014/main" id="{3FD84CAC-25F4-44FE-8BF4-6E93F20390B5}"/>
              </a:ext>
            </a:extLst>
          </p:cNvPr>
          <p:cNvSpPr txBox="1"/>
          <p:nvPr/>
        </p:nvSpPr>
        <p:spPr>
          <a:xfrm flipH="1">
            <a:off x="6799983" y="2116567"/>
            <a:ext cx="4128294" cy="1731243"/>
          </a:xfrm>
          <a:prstGeom prst="rect">
            <a:avLst/>
          </a:prstGeom>
          <a:noFill/>
        </p:spPr>
        <p:txBody>
          <a:bodyPr wrap="square" lIns="0" tIns="0" rIns="0" bIns="0" rtlCol="0">
            <a:spAutoFit/>
          </a:bodyPr>
          <a:lstStyle/>
          <a:p>
            <a:pPr>
              <a:lnSpc>
                <a:spcPct val="150000"/>
              </a:lnSpc>
            </a:pPr>
            <a:r>
              <a:rPr lang="de-DE" sz="1600" i="1" dirty="0">
                <a:latin typeface="Lato Regular" panose="020F0502020204030203" pitchFamily="34" charset="0"/>
                <a:ea typeface="Lato Regular" panose="020F0502020204030203" pitchFamily="34" charset="0"/>
                <a:cs typeface="Lato Regular" panose="020F0502020204030203" pitchFamily="34" charset="0"/>
              </a:rPr>
              <a:t>„Wenn ein Deutscher eine Maschine bedient,     </a:t>
            </a:r>
            <a:br>
              <a:rPr lang="de-DE" sz="1600" i="1" dirty="0">
                <a:latin typeface="Lato Regular" panose="020F0502020204030203" pitchFamily="34" charset="0"/>
                <a:ea typeface="Lato Regular" panose="020F0502020204030203" pitchFamily="34" charset="0"/>
                <a:cs typeface="Lato Regular" panose="020F0502020204030203" pitchFamily="34" charset="0"/>
              </a:rPr>
            </a:br>
            <a:r>
              <a:rPr lang="de-DE" sz="1600" i="1" dirty="0">
                <a:latin typeface="Lato Regular" panose="020F0502020204030203" pitchFamily="34" charset="0"/>
                <a:ea typeface="Lato Regular" panose="020F0502020204030203" pitchFamily="34" charset="0"/>
                <a:cs typeface="Lato Regular" panose="020F0502020204030203" pitchFamily="34" charset="0"/>
              </a:rPr>
              <a:t>  dann leuchten seine Augen. Wenn er einen </a:t>
            </a:r>
            <a:br>
              <a:rPr lang="de-DE" sz="1600" i="1" dirty="0">
                <a:latin typeface="Lato Regular" panose="020F0502020204030203" pitchFamily="34" charset="0"/>
                <a:ea typeface="Lato Regular" panose="020F0502020204030203" pitchFamily="34" charset="0"/>
                <a:cs typeface="Lato Regular" panose="020F0502020204030203" pitchFamily="34" charset="0"/>
              </a:rPr>
            </a:br>
            <a:r>
              <a:rPr lang="de-DE" sz="1600" i="1" dirty="0">
                <a:latin typeface="Lato Regular" panose="020F0502020204030203" pitchFamily="34" charset="0"/>
                <a:ea typeface="Lato Regular" panose="020F0502020204030203" pitchFamily="34" charset="0"/>
                <a:cs typeface="Lato Regular" panose="020F0502020204030203" pitchFamily="34" charset="0"/>
              </a:rPr>
              <a:t>    Menschen bedienen soll, sträuben sich ihm </a:t>
            </a:r>
            <a:br>
              <a:rPr lang="de-DE" sz="1600" i="1" dirty="0">
                <a:latin typeface="Lato Regular" panose="020F0502020204030203" pitchFamily="34" charset="0"/>
                <a:ea typeface="Lato Regular" panose="020F0502020204030203" pitchFamily="34" charset="0"/>
                <a:cs typeface="Lato Regular" panose="020F0502020204030203" pitchFamily="34" charset="0"/>
              </a:rPr>
            </a:br>
            <a:r>
              <a:rPr lang="de-DE" sz="1600" i="1" dirty="0">
                <a:latin typeface="Lato Regular" panose="020F0502020204030203" pitchFamily="34" charset="0"/>
                <a:ea typeface="Lato Regular" panose="020F0502020204030203" pitchFamily="34" charset="0"/>
                <a:cs typeface="Lato Regular" panose="020F0502020204030203" pitchFamily="34" charset="0"/>
              </a:rPr>
              <a:t>      die Haare.“</a:t>
            </a:r>
            <a:br>
              <a:rPr lang="de-DE" sz="1600" i="1" dirty="0">
                <a:latin typeface="Lato Regular" panose="020F0502020204030203" pitchFamily="34" charset="0"/>
                <a:ea typeface="Lato Regular" panose="020F0502020204030203" pitchFamily="34" charset="0"/>
                <a:cs typeface="Lato Regular" panose="020F0502020204030203" pitchFamily="34" charset="0"/>
              </a:rPr>
            </a:br>
            <a:r>
              <a:rPr lang="de-DE" sz="1100" i="1" dirty="0">
                <a:latin typeface="Lato Regular" panose="020F0502020204030203" pitchFamily="34" charset="0"/>
                <a:ea typeface="Lato Regular" panose="020F0502020204030203" pitchFamily="34" charset="0"/>
                <a:cs typeface="Lato Regular" panose="020F0502020204030203" pitchFamily="34" charset="0"/>
              </a:rPr>
              <a:t>           </a:t>
            </a:r>
            <a:r>
              <a:rPr lang="de-DE" sz="1050" i="1" dirty="0">
                <a:latin typeface="Lato Regular" panose="020F0502020204030203" pitchFamily="34" charset="0"/>
                <a:ea typeface="Lato Regular" panose="020F0502020204030203" pitchFamily="34" charset="0"/>
                <a:cs typeface="Lato Regular" panose="020F0502020204030203" pitchFamily="34" charset="0"/>
              </a:rPr>
              <a:t>Günter Rexrodt</a:t>
            </a:r>
            <a:endParaRPr lang="en-US" sz="1600" i="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3" name="Shape 6612"/>
          <p:cNvSpPr/>
          <p:nvPr/>
        </p:nvSpPr>
        <p:spPr>
          <a:xfrm>
            <a:off x="309776" y="5134582"/>
            <a:ext cx="944168" cy="944168"/>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4" name="Shape 2733"/>
          <p:cNvSpPr/>
          <p:nvPr/>
        </p:nvSpPr>
        <p:spPr>
          <a:xfrm>
            <a:off x="690403" y="5362009"/>
            <a:ext cx="178635" cy="491245"/>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3418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5"/>
          <p:cNvSpPr>
            <a:spLocks/>
          </p:cNvSpPr>
          <p:nvPr/>
        </p:nvSpPr>
        <p:spPr bwMode="auto">
          <a:xfrm flipH="1">
            <a:off x="9535647" y="3484563"/>
            <a:ext cx="1039812" cy="1117600"/>
          </a:xfrm>
          <a:custGeom>
            <a:avLst/>
            <a:gdLst>
              <a:gd name="T0" fmla="*/ 217 w 224"/>
              <a:gd name="T1" fmla="*/ 0 h 241"/>
              <a:gd name="T2" fmla="*/ 8 w 224"/>
              <a:gd name="T3" fmla="*/ 0 h 241"/>
              <a:gd name="T4" fmla="*/ 0 w 224"/>
              <a:gd name="T5" fmla="*/ 8 h 241"/>
              <a:gd name="T6" fmla="*/ 0 w 224"/>
              <a:gd name="T7" fmla="*/ 100 h 241"/>
              <a:gd name="T8" fmla="*/ 6 w 224"/>
              <a:gd name="T9" fmla="*/ 100 h 241"/>
              <a:gd name="T10" fmla="*/ 7 w 224"/>
              <a:gd name="T11" fmla="*/ 100 h 241"/>
              <a:gd name="T12" fmla="*/ 24 w 224"/>
              <a:gd name="T13" fmla="*/ 91 h 241"/>
              <a:gd name="T14" fmla="*/ 43 w 224"/>
              <a:gd name="T15" fmla="*/ 111 h 241"/>
              <a:gd name="T16" fmla="*/ 43 w 224"/>
              <a:gd name="T17" fmla="*/ 115 h 241"/>
              <a:gd name="T18" fmla="*/ 23 w 224"/>
              <a:gd name="T19" fmla="*/ 135 h 241"/>
              <a:gd name="T20" fmla="*/ 7 w 224"/>
              <a:gd name="T21" fmla="*/ 126 h 241"/>
              <a:gd name="T22" fmla="*/ 6 w 224"/>
              <a:gd name="T23" fmla="*/ 126 h 241"/>
              <a:gd name="T24" fmla="*/ 0 w 224"/>
              <a:gd name="T25" fmla="*/ 126 h 241"/>
              <a:gd name="T26" fmla="*/ 0 w 224"/>
              <a:gd name="T27" fmla="*/ 209 h 241"/>
              <a:gd name="T28" fmla="*/ 7 w 224"/>
              <a:gd name="T29" fmla="*/ 217 h 241"/>
              <a:gd name="T30" fmla="*/ 216 w 224"/>
              <a:gd name="T31" fmla="*/ 241 h 241"/>
              <a:gd name="T32" fmla="*/ 224 w 224"/>
              <a:gd name="T33" fmla="*/ 233 h 241"/>
              <a:gd name="T34" fmla="*/ 224 w 224"/>
              <a:gd name="T35" fmla="*/ 8 h 241"/>
              <a:gd name="T36" fmla="*/ 217 w 224"/>
              <a:gd name="T3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41">
                <a:moveTo>
                  <a:pt x="217" y="0"/>
                </a:moveTo>
                <a:cubicBezTo>
                  <a:pt x="8" y="0"/>
                  <a:pt x="8" y="0"/>
                  <a:pt x="8" y="0"/>
                </a:cubicBezTo>
                <a:cubicBezTo>
                  <a:pt x="4" y="0"/>
                  <a:pt x="0" y="3"/>
                  <a:pt x="0" y="8"/>
                </a:cubicBezTo>
                <a:cubicBezTo>
                  <a:pt x="0" y="100"/>
                  <a:pt x="0" y="100"/>
                  <a:pt x="0" y="100"/>
                </a:cubicBezTo>
                <a:cubicBezTo>
                  <a:pt x="6" y="100"/>
                  <a:pt x="6" y="100"/>
                  <a:pt x="6" y="100"/>
                </a:cubicBezTo>
                <a:cubicBezTo>
                  <a:pt x="6" y="100"/>
                  <a:pt x="7" y="100"/>
                  <a:pt x="7" y="100"/>
                </a:cubicBezTo>
                <a:cubicBezTo>
                  <a:pt x="12" y="92"/>
                  <a:pt x="19" y="91"/>
                  <a:pt x="24" y="91"/>
                </a:cubicBezTo>
                <a:cubicBezTo>
                  <a:pt x="35" y="91"/>
                  <a:pt x="43" y="100"/>
                  <a:pt x="43" y="111"/>
                </a:cubicBezTo>
                <a:cubicBezTo>
                  <a:pt x="43" y="115"/>
                  <a:pt x="43" y="115"/>
                  <a:pt x="43" y="115"/>
                </a:cubicBezTo>
                <a:cubicBezTo>
                  <a:pt x="43" y="126"/>
                  <a:pt x="34" y="135"/>
                  <a:pt x="23" y="135"/>
                </a:cubicBezTo>
                <a:cubicBezTo>
                  <a:pt x="17" y="135"/>
                  <a:pt x="10" y="132"/>
                  <a:pt x="7" y="126"/>
                </a:cubicBezTo>
                <a:cubicBezTo>
                  <a:pt x="6" y="126"/>
                  <a:pt x="6" y="126"/>
                  <a:pt x="6" y="126"/>
                </a:cubicBezTo>
                <a:cubicBezTo>
                  <a:pt x="0" y="126"/>
                  <a:pt x="0" y="126"/>
                  <a:pt x="0" y="126"/>
                </a:cubicBezTo>
                <a:cubicBezTo>
                  <a:pt x="0" y="209"/>
                  <a:pt x="0" y="209"/>
                  <a:pt x="0" y="209"/>
                </a:cubicBezTo>
                <a:cubicBezTo>
                  <a:pt x="0" y="213"/>
                  <a:pt x="3" y="216"/>
                  <a:pt x="7" y="217"/>
                </a:cubicBezTo>
                <a:cubicBezTo>
                  <a:pt x="69" y="228"/>
                  <a:pt x="140" y="236"/>
                  <a:pt x="216" y="241"/>
                </a:cubicBezTo>
                <a:cubicBezTo>
                  <a:pt x="221" y="241"/>
                  <a:pt x="224" y="237"/>
                  <a:pt x="224" y="233"/>
                </a:cubicBezTo>
                <a:cubicBezTo>
                  <a:pt x="224" y="8"/>
                  <a:pt x="224" y="8"/>
                  <a:pt x="224" y="8"/>
                </a:cubicBezTo>
                <a:cubicBezTo>
                  <a:pt x="224" y="3"/>
                  <a:pt x="221" y="0"/>
                  <a:pt x="21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6"/>
          <p:cNvSpPr>
            <a:spLocks/>
          </p:cNvSpPr>
          <p:nvPr/>
        </p:nvSpPr>
        <p:spPr bwMode="auto">
          <a:xfrm flipH="1">
            <a:off x="9335622" y="5330825"/>
            <a:ext cx="1239837" cy="844550"/>
          </a:xfrm>
          <a:custGeom>
            <a:avLst/>
            <a:gdLst>
              <a:gd name="T0" fmla="*/ 255 w 267"/>
              <a:gd name="T1" fmla="*/ 80 h 182"/>
              <a:gd name="T2" fmla="*/ 244 w 267"/>
              <a:gd name="T3" fmla="*/ 86 h 182"/>
              <a:gd name="T4" fmla="*/ 237 w 267"/>
              <a:gd name="T5" fmla="*/ 89 h 182"/>
              <a:gd name="T6" fmla="*/ 224 w 267"/>
              <a:gd name="T7" fmla="*/ 89 h 182"/>
              <a:gd name="T8" fmla="*/ 224 w 267"/>
              <a:gd name="T9" fmla="*/ 7 h 182"/>
              <a:gd name="T10" fmla="*/ 217 w 267"/>
              <a:gd name="T11" fmla="*/ 0 h 182"/>
              <a:gd name="T12" fmla="*/ 8 w 267"/>
              <a:gd name="T13" fmla="*/ 0 h 182"/>
              <a:gd name="T14" fmla="*/ 0 w 267"/>
              <a:gd name="T15" fmla="*/ 7 h 182"/>
              <a:gd name="T16" fmla="*/ 0 w 267"/>
              <a:gd name="T17" fmla="*/ 82 h 182"/>
              <a:gd name="T18" fmla="*/ 6 w 267"/>
              <a:gd name="T19" fmla="*/ 82 h 182"/>
              <a:gd name="T20" fmla="*/ 7 w 267"/>
              <a:gd name="T21" fmla="*/ 82 h 182"/>
              <a:gd name="T22" fmla="*/ 24 w 267"/>
              <a:gd name="T23" fmla="*/ 73 h 182"/>
              <a:gd name="T24" fmla="*/ 43 w 267"/>
              <a:gd name="T25" fmla="*/ 93 h 182"/>
              <a:gd name="T26" fmla="*/ 43 w 267"/>
              <a:gd name="T27" fmla="*/ 97 h 182"/>
              <a:gd name="T28" fmla="*/ 23 w 267"/>
              <a:gd name="T29" fmla="*/ 117 h 182"/>
              <a:gd name="T30" fmla="*/ 7 w 267"/>
              <a:gd name="T31" fmla="*/ 108 h 182"/>
              <a:gd name="T32" fmla="*/ 6 w 267"/>
              <a:gd name="T33" fmla="*/ 108 h 182"/>
              <a:gd name="T34" fmla="*/ 0 w 267"/>
              <a:gd name="T35" fmla="*/ 108 h 182"/>
              <a:gd name="T36" fmla="*/ 0 w 267"/>
              <a:gd name="T37" fmla="*/ 174 h 182"/>
              <a:gd name="T38" fmla="*/ 8 w 267"/>
              <a:gd name="T39" fmla="*/ 182 h 182"/>
              <a:gd name="T40" fmla="*/ 217 w 267"/>
              <a:gd name="T41" fmla="*/ 182 h 182"/>
              <a:gd name="T42" fmla="*/ 224 w 267"/>
              <a:gd name="T43" fmla="*/ 174 h 182"/>
              <a:gd name="T44" fmla="*/ 224 w 267"/>
              <a:gd name="T45" fmla="*/ 100 h 182"/>
              <a:gd name="T46" fmla="*/ 237 w 267"/>
              <a:gd name="T47" fmla="*/ 100 h 182"/>
              <a:gd name="T48" fmla="*/ 244 w 267"/>
              <a:gd name="T49" fmla="*/ 103 h 182"/>
              <a:gd name="T50" fmla="*/ 255 w 267"/>
              <a:gd name="T51" fmla="*/ 109 h 182"/>
              <a:gd name="T52" fmla="*/ 267 w 267"/>
              <a:gd name="T53" fmla="*/ 97 h 182"/>
              <a:gd name="T54" fmla="*/ 267 w 267"/>
              <a:gd name="T55" fmla="*/ 93 h 182"/>
              <a:gd name="T56" fmla="*/ 255 w 267"/>
              <a:gd name="T5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182">
                <a:moveTo>
                  <a:pt x="255" y="80"/>
                </a:moveTo>
                <a:cubicBezTo>
                  <a:pt x="255" y="80"/>
                  <a:pt x="248" y="79"/>
                  <a:pt x="244" y="86"/>
                </a:cubicBezTo>
                <a:cubicBezTo>
                  <a:pt x="244" y="86"/>
                  <a:pt x="242" y="89"/>
                  <a:pt x="237" y="89"/>
                </a:cubicBezTo>
                <a:cubicBezTo>
                  <a:pt x="235" y="89"/>
                  <a:pt x="229" y="89"/>
                  <a:pt x="224" y="89"/>
                </a:cubicBezTo>
                <a:cubicBezTo>
                  <a:pt x="224" y="7"/>
                  <a:pt x="224" y="7"/>
                  <a:pt x="224" y="7"/>
                </a:cubicBezTo>
                <a:cubicBezTo>
                  <a:pt x="224" y="3"/>
                  <a:pt x="221" y="0"/>
                  <a:pt x="217" y="0"/>
                </a:cubicBezTo>
                <a:cubicBezTo>
                  <a:pt x="8" y="0"/>
                  <a:pt x="8" y="0"/>
                  <a:pt x="8" y="0"/>
                </a:cubicBezTo>
                <a:cubicBezTo>
                  <a:pt x="4" y="0"/>
                  <a:pt x="0" y="3"/>
                  <a:pt x="0" y="7"/>
                </a:cubicBezTo>
                <a:cubicBezTo>
                  <a:pt x="0" y="82"/>
                  <a:pt x="0" y="82"/>
                  <a:pt x="0" y="82"/>
                </a:cubicBezTo>
                <a:cubicBezTo>
                  <a:pt x="6" y="82"/>
                  <a:pt x="6" y="82"/>
                  <a:pt x="6" y="82"/>
                </a:cubicBezTo>
                <a:cubicBezTo>
                  <a:pt x="6" y="82"/>
                  <a:pt x="7" y="82"/>
                  <a:pt x="7" y="82"/>
                </a:cubicBezTo>
                <a:cubicBezTo>
                  <a:pt x="12" y="74"/>
                  <a:pt x="19" y="72"/>
                  <a:pt x="24" y="73"/>
                </a:cubicBezTo>
                <a:cubicBezTo>
                  <a:pt x="35" y="73"/>
                  <a:pt x="43" y="82"/>
                  <a:pt x="43" y="93"/>
                </a:cubicBezTo>
                <a:cubicBezTo>
                  <a:pt x="43" y="97"/>
                  <a:pt x="43" y="97"/>
                  <a:pt x="43" y="97"/>
                </a:cubicBezTo>
                <a:cubicBezTo>
                  <a:pt x="43" y="108"/>
                  <a:pt x="34" y="117"/>
                  <a:pt x="23" y="117"/>
                </a:cubicBezTo>
                <a:cubicBezTo>
                  <a:pt x="17" y="117"/>
                  <a:pt x="10" y="113"/>
                  <a:pt x="7" y="108"/>
                </a:cubicBezTo>
                <a:cubicBezTo>
                  <a:pt x="6" y="108"/>
                  <a:pt x="6" y="108"/>
                  <a:pt x="6" y="108"/>
                </a:cubicBezTo>
                <a:cubicBezTo>
                  <a:pt x="0" y="108"/>
                  <a:pt x="0" y="108"/>
                  <a:pt x="0" y="108"/>
                </a:cubicBezTo>
                <a:cubicBezTo>
                  <a:pt x="0" y="174"/>
                  <a:pt x="0" y="174"/>
                  <a:pt x="0" y="174"/>
                </a:cubicBezTo>
                <a:cubicBezTo>
                  <a:pt x="0" y="178"/>
                  <a:pt x="4" y="182"/>
                  <a:pt x="8" y="182"/>
                </a:cubicBezTo>
                <a:cubicBezTo>
                  <a:pt x="217" y="182"/>
                  <a:pt x="217" y="182"/>
                  <a:pt x="217" y="182"/>
                </a:cubicBezTo>
                <a:cubicBezTo>
                  <a:pt x="221" y="182"/>
                  <a:pt x="224" y="178"/>
                  <a:pt x="224" y="174"/>
                </a:cubicBezTo>
                <a:cubicBezTo>
                  <a:pt x="224" y="100"/>
                  <a:pt x="224" y="100"/>
                  <a:pt x="224" y="100"/>
                </a:cubicBezTo>
                <a:cubicBezTo>
                  <a:pt x="229" y="100"/>
                  <a:pt x="235" y="100"/>
                  <a:pt x="237" y="100"/>
                </a:cubicBezTo>
                <a:cubicBezTo>
                  <a:pt x="243" y="100"/>
                  <a:pt x="244" y="103"/>
                  <a:pt x="244" y="103"/>
                </a:cubicBezTo>
                <a:cubicBezTo>
                  <a:pt x="246" y="107"/>
                  <a:pt x="250" y="109"/>
                  <a:pt x="255" y="109"/>
                </a:cubicBezTo>
                <a:cubicBezTo>
                  <a:pt x="262" y="109"/>
                  <a:pt x="267" y="104"/>
                  <a:pt x="267" y="97"/>
                </a:cubicBezTo>
                <a:cubicBezTo>
                  <a:pt x="267" y="93"/>
                  <a:pt x="267" y="93"/>
                  <a:pt x="267" y="93"/>
                </a:cubicBezTo>
                <a:cubicBezTo>
                  <a:pt x="267" y="86"/>
                  <a:pt x="262" y="80"/>
                  <a:pt x="255" y="8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8"/>
          <p:cNvSpPr>
            <a:spLocks/>
          </p:cNvSpPr>
          <p:nvPr/>
        </p:nvSpPr>
        <p:spPr bwMode="auto">
          <a:xfrm flipH="1">
            <a:off x="6281271" y="5130800"/>
            <a:ext cx="2139950" cy="1044575"/>
          </a:xfrm>
          <a:custGeom>
            <a:avLst/>
            <a:gdLst>
              <a:gd name="T0" fmla="*/ 453 w 461"/>
              <a:gd name="T1" fmla="*/ 43 h 225"/>
              <a:gd name="T2" fmla="*/ 356 w 461"/>
              <a:gd name="T3" fmla="*/ 43 h 225"/>
              <a:gd name="T4" fmla="*/ 356 w 461"/>
              <a:gd name="T5" fmla="*/ 30 h 225"/>
              <a:gd name="T6" fmla="*/ 359 w 461"/>
              <a:gd name="T7" fmla="*/ 24 h 225"/>
              <a:gd name="T8" fmla="*/ 365 w 461"/>
              <a:gd name="T9" fmla="*/ 13 h 225"/>
              <a:gd name="T10" fmla="*/ 353 w 461"/>
              <a:gd name="T11" fmla="*/ 0 h 225"/>
              <a:gd name="T12" fmla="*/ 349 w 461"/>
              <a:gd name="T13" fmla="*/ 0 h 225"/>
              <a:gd name="T14" fmla="*/ 336 w 461"/>
              <a:gd name="T15" fmla="*/ 13 h 225"/>
              <a:gd name="T16" fmla="*/ 342 w 461"/>
              <a:gd name="T17" fmla="*/ 24 h 225"/>
              <a:gd name="T18" fmla="*/ 345 w 461"/>
              <a:gd name="T19" fmla="*/ 30 h 225"/>
              <a:gd name="T20" fmla="*/ 345 w 461"/>
              <a:gd name="T21" fmla="*/ 43 h 225"/>
              <a:gd name="T22" fmla="*/ 119 w 461"/>
              <a:gd name="T23" fmla="*/ 43 h 225"/>
              <a:gd name="T24" fmla="*/ 119 w 461"/>
              <a:gd name="T25" fmla="*/ 30 h 225"/>
              <a:gd name="T26" fmla="*/ 122 w 461"/>
              <a:gd name="T27" fmla="*/ 24 h 225"/>
              <a:gd name="T28" fmla="*/ 128 w 461"/>
              <a:gd name="T29" fmla="*/ 13 h 225"/>
              <a:gd name="T30" fmla="*/ 115 w 461"/>
              <a:gd name="T31" fmla="*/ 0 h 225"/>
              <a:gd name="T32" fmla="*/ 111 w 461"/>
              <a:gd name="T33" fmla="*/ 0 h 225"/>
              <a:gd name="T34" fmla="*/ 99 w 461"/>
              <a:gd name="T35" fmla="*/ 13 h 225"/>
              <a:gd name="T36" fmla="*/ 105 w 461"/>
              <a:gd name="T37" fmla="*/ 24 h 225"/>
              <a:gd name="T38" fmla="*/ 108 w 461"/>
              <a:gd name="T39" fmla="*/ 30 h 225"/>
              <a:gd name="T40" fmla="*/ 108 w 461"/>
              <a:gd name="T41" fmla="*/ 43 h 225"/>
              <a:gd name="T42" fmla="*/ 8 w 461"/>
              <a:gd name="T43" fmla="*/ 43 h 225"/>
              <a:gd name="T44" fmla="*/ 0 w 461"/>
              <a:gd name="T45" fmla="*/ 50 h 225"/>
              <a:gd name="T46" fmla="*/ 0 w 461"/>
              <a:gd name="T47" fmla="*/ 125 h 225"/>
              <a:gd name="T48" fmla="*/ 4 w 461"/>
              <a:gd name="T49" fmla="*/ 125 h 225"/>
              <a:gd name="T50" fmla="*/ 5 w 461"/>
              <a:gd name="T51" fmla="*/ 125 h 225"/>
              <a:gd name="T52" fmla="*/ 22 w 461"/>
              <a:gd name="T53" fmla="*/ 116 h 225"/>
              <a:gd name="T54" fmla="*/ 42 w 461"/>
              <a:gd name="T55" fmla="*/ 136 h 225"/>
              <a:gd name="T56" fmla="*/ 42 w 461"/>
              <a:gd name="T57" fmla="*/ 140 h 225"/>
              <a:gd name="T58" fmla="*/ 22 w 461"/>
              <a:gd name="T59" fmla="*/ 160 h 225"/>
              <a:gd name="T60" fmla="*/ 5 w 461"/>
              <a:gd name="T61" fmla="*/ 151 h 225"/>
              <a:gd name="T62" fmla="*/ 4 w 461"/>
              <a:gd name="T63" fmla="*/ 151 h 225"/>
              <a:gd name="T64" fmla="*/ 0 w 461"/>
              <a:gd name="T65" fmla="*/ 151 h 225"/>
              <a:gd name="T66" fmla="*/ 0 w 461"/>
              <a:gd name="T67" fmla="*/ 217 h 225"/>
              <a:gd name="T68" fmla="*/ 8 w 461"/>
              <a:gd name="T69" fmla="*/ 225 h 225"/>
              <a:gd name="T70" fmla="*/ 453 w 461"/>
              <a:gd name="T71" fmla="*/ 225 h 225"/>
              <a:gd name="T72" fmla="*/ 461 w 461"/>
              <a:gd name="T73" fmla="*/ 217 h 225"/>
              <a:gd name="T74" fmla="*/ 461 w 461"/>
              <a:gd name="T75" fmla="*/ 50 h 225"/>
              <a:gd name="T76" fmla="*/ 453 w 461"/>
              <a:gd name="T77" fmla="*/ 4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1" h="225">
                <a:moveTo>
                  <a:pt x="453" y="43"/>
                </a:moveTo>
                <a:cubicBezTo>
                  <a:pt x="356" y="43"/>
                  <a:pt x="356" y="43"/>
                  <a:pt x="356" y="43"/>
                </a:cubicBezTo>
                <a:cubicBezTo>
                  <a:pt x="356" y="38"/>
                  <a:pt x="356" y="33"/>
                  <a:pt x="356" y="30"/>
                </a:cubicBezTo>
                <a:cubicBezTo>
                  <a:pt x="356" y="25"/>
                  <a:pt x="359" y="24"/>
                  <a:pt x="359" y="24"/>
                </a:cubicBezTo>
                <a:cubicBezTo>
                  <a:pt x="363" y="21"/>
                  <a:pt x="365" y="17"/>
                  <a:pt x="365" y="13"/>
                </a:cubicBezTo>
                <a:cubicBezTo>
                  <a:pt x="365" y="6"/>
                  <a:pt x="360" y="0"/>
                  <a:pt x="353" y="0"/>
                </a:cubicBezTo>
                <a:cubicBezTo>
                  <a:pt x="349" y="0"/>
                  <a:pt x="349" y="0"/>
                  <a:pt x="349" y="0"/>
                </a:cubicBezTo>
                <a:cubicBezTo>
                  <a:pt x="342" y="0"/>
                  <a:pt x="336" y="6"/>
                  <a:pt x="336" y="13"/>
                </a:cubicBezTo>
                <a:cubicBezTo>
                  <a:pt x="336" y="13"/>
                  <a:pt x="335" y="20"/>
                  <a:pt x="342" y="24"/>
                </a:cubicBezTo>
                <a:cubicBezTo>
                  <a:pt x="342" y="24"/>
                  <a:pt x="345" y="26"/>
                  <a:pt x="345" y="30"/>
                </a:cubicBezTo>
                <a:cubicBezTo>
                  <a:pt x="345" y="33"/>
                  <a:pt x="345" y="38"/>
                  <a:pt x="345" y="43"/>
                </a:cubicBezTo>
                <a:cubicBezTo>
                  <a:pt x="119" y="43"/>
                  <a:pt x="119" y="43"/>
                  <a:pt x="119" y="43"/>
                </a:cubicBezTo>
                <a:cubicBezTo>
                  <a:pt x="119" y="38"/>
                  <a:pt x="119" y="33"/>
                  <a:pt x="119" y="30"/>
                </a:cubicBezTo>
                <a:cubicBezTo>
                  <a:pt x="119" y="25"/>
                  <a:pt x="122" y="24"/>
                  <a:pt x="122" y="24"/>
                </a:cubicBezTo>
                <a:cubicBezTo>
                  <a:pt x="126" y="21"/>
                  <a:pt x="128" y="17"/>
                  <a:pt x="128" y="13"/>
                </a:cubicBezTo>
                <a:cubicBezTo>
                  <a:pt x="128" y="6"/>
                  <a:pt x="122" y="0"/>
                  <a:pt x="115" y="0"/>
                </a:cubicBezTo>
                <a:cubicBezTo>
                  <a:pt x="111" y="0"/>
                  <a:pt x="111" y="0"/>
                  <a:pt x="111" y="0"/>
                </a:cubicBezTo>
                <a:cubicBezTo>
                  <a:pt x="104" y="0"/>
                  <a:pt x="99" y="6"/>
                  <a:pt x="99" y="13"/>
                </a:cubicBezTo>
                <a:cubicBezTo>
                  <a:pt x="99" y="13"/>
                  <a:pt x="98" y="20"/>
                  <a:pt x="105" y="24"/>
                </a:cubicBezTo>
                <a:cubicBezTo>
                  <a:pt x="105" y="24"/>
                  <a:pt x="108" y="26"/>
                  <a:pt x="108" y="30"/>
                </a:cubicBezTo>
                <a:cubicBezTo>
                  <a:pt x="108" y="33"/>
                  <a:pt x="108" y="38"/>
                  <a:pt x="108" y="43"/>
                </a:cubicBezTo>
                <a:cubicBezTo>
                  <a:pt x="8" y="43"/>
                  <a:pt x="8" y="43"/>
                  <a:pt x="8" y="43"/>
                </a:cubicBezTo>
                <a:cubicBezTo>
                  <a:pt x="3" y="43"/>
                  <a:pt x="0" y="46"/>
                  <a:pt x="0" y="50"/>
                </a:cubicBezTo>
                <a:cubicBezTo>
                  <a:pt x="0" y="125"/>
                  <a:pt x="0" y="125"/>
                  <a:pt x="0" y="125"/>
                </a:cubicBezTo>
                <a:cubicBezTo>
                  <a:pt x="4" y="125"/>
                  <a:pt x="4" y="125"/>
                  <a:pt x="4" y="125"/>
                </a:cubicBezTo>
                <a:cubicBezTo>
                  <a:pt x="5" y="125"/>
                  <a:pt x="5" y="125"/>
                  <a:pt x="5" y="125"/>
                </a:cubicBezTo>
                <a:cubicBezTo>
                  <a:pt x="10" y="117"/>
                  <a:pt x="18" y="115"/>
                  <a:pt x="22" y="116"/>
                </a:cubicBezTo>
                <a:cubicBezTo>
                  <a:pt x="33" y="116"/>
                  <a:pt x="42" y="125"/>
                  <a:pt x="42" y="136"/>
                </a:cubicBezTo>
                <a:cubicBezTo>
                  <a:pt x="42" y="140"/>
                  <a:pt x="42" y="140"/>
                  <a:pt x="42" y="140"/>
                </a:cubicBezTo>
                <a:cubicBezTo>
                  <a:pt x="42" y="151"/>
                  <a:pt x="33" y="160"/>
                  <a:pt x="22" y="160"/>
                </a:cubicBezTo>
                <a:cubicBezTo>
                  <a:pt x="15" y="160"/>
                  <a:pt x="9" y="156"/>
                  <a:pt x="5" y="151"/>
                </a:cubicBezTo>
                <a:cubicBezTo>
                  <a:pt x="5" y="151"/>
                  <a:pt x="4" y="151"/>
                  <a:pt x="4" y="151"/>
                </a:cubicBezTo>
                <a:cubicBezTo>
                  <a:pt x="0" y="151"/>
                  <a:pt x="0" y="151"/>
                  <a:pt x="0" y="151"/>
                </a:cubicBezTo>
                <a:cubicBezTo>
                  <a:pt x="0" y="217"/>
                  <a:pt x="0" y="217"/>
                  <a:pt x="0" y="217"/>
                </a:cubicBezTo>
                <a:cubicBezTo>
                  <a:pt x="0" y="221"/>
                  <a:pt x="3" y="225"/>
                  <a:pt x="8" y="225"/>
                </a:cubicBezTo>
                <a:cubicBezTo>
                  <a:pt x="453" y="225"/>
                  <a:pt x="453" y="225"/>
                  <a:pt x="453" y="225"/>
                </a:cubicBezTo>
                <a:cubicBezTo>
                  <a:pt x="457" y="225"/>
                  <a:pt x="461" y="221"/>
                  <a:pt x="461" y="217"/>
                </a:cubicBezTo>
                <a:cubicBezTo>
                  <a:pt x="461" y="50"/>
                  <a:pt x="461" y="50"/>
                  <a:pt x="461" y="50"/>
                </a:cubicBezTo>
                <a:cubicBezTo>
                  <a:pt x="461" y="46"/>
                  <a:pt x="457" y="43"/>
                  <a:pt x="453" y="4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0"/>
          <p:cNvSpPr>
            <a:spLocks/>
          </p:cNvSpPr>
          <p:nvPr/>
        </p:nvSpPr>
        <p:spPr bwMode="auto">
          <a:xfrm flipH="1">
            <a:off x="8259297" y="5130800"/>
            <a:ext cx="1239837" cy="1044575"/>
          </a:xfrm>
          <a:custGeom>
            <a:avLst/>
            <a:gdLst>
              <a:gd name="T0" fmla="*/ 254 w 267"/>
              <a:gd name="T1" fmla="*/ 123 h 225"/>
              <a:gd name="T2" fmla="*/ 243 w 267"/>
              <a:gd name="T3" fmla="*/ 129 h 225"/>
              <a:gd name="T4" fmla="*/ 236 w 267"/>
              <a:gd name="T5" fmla="*/ 132 h 225"/>
              <a:gd name="T6" fmla="*/ 224 w 267"/>
              <a:gd name="T7" fmla="*/ 132 h 225"/>
              <a:gd name="T8" fmla="*/ 224 w 267"/>
              <a:gd name="T9" fmla="*/ 50 h 225"/>
              <a:gd name="T10" fmla="*/ 217 w 267"/>
              <a:gd name="T11" fmla="*/ 43 h 225"/>
              <a:gd name="T12" fmla="*/ 109 w 267"/>
              <a:gd name="T13" fmla="*/ 43 h 225"/>
              <a:gd name="T14" fmla="*/ 109 w 267"/>
              <a:gd name="T15" fmla="*/ 30 h 225"/>
              <a:gd name="T16" fmla="*/ 112 w 267"/>
              <a:gd name="T17" fmla="*/ 24 h 225"/>
              <a:gd name="T18" fmla="*/ 118 w 267"/>
              <a:gd name="T19" fmla="*/ 13 h 225"/>
              <a:gd name="T20" fmla="*/ 105 w 267"/>
              <a:gd name="T21" fmla="*/ 0 h 225"/>
              <a:gd name="T22" fmla="*/ 101 w 267"/>
              <a:gd name="T23" fmla="*/ 0 h 225"/>
              <a:gd name="T24" fmla="*/ 89 w 267"/>
              <a:gd name="T25" fmla="*/ 13 h 225"/>
              <a:gd name="T26" fmla="*/ 94 w 267"/>
              <a:gd name="T27" fmla="*/ 24 h 225"/>
              <a:gd name="T28" fmla="*/ 98 w 267"/>
              <a:gd name="T29" fmla="*/ 30 h 225"/>
              <a:gd name="T30" fmla="*/ 98 w 267"/>
              <a:gd name="T31" fmla="*/ 43 h 225"/>
              <a:gd name="T32" fmla="*/ 8 w 267"/>
              <a:gd name="T33" fmla="*/ 43 h 225"/>
              <a:gd name="T34" fmla="*/ 0 w 267"/>
              <a:gd name="T35" fmla="*/ 50 h 225"/>
              <a:gd name="T36" fmla="*/ 0 w 267"/>
              <a:gd name="T37" fmla="*/ 125 h 225"/>
              <a:gd name="T38" fmla="*/ 5 w 267"/>
              <a:gd name="T39" fmla="*/ 125 h 225"/>
              <a:gd name="T40" fmla="*/ 6 w 267"/>
              <a:gd name="T41" fmla="*/ 125 h 225"/>
              <a:gd name="T42" fmla="*/ 23 w 267"/>
              <a:gd name="T43" fmla="*/ 116 h 225"/>
              <a:gd name="T44" fmla="*/ 43 w 267"/>
              <a:gd name="T45" fmla="*/ 136 h 225"/>
              <a:gd name="T46" fmla="*/ 43 w 267"/>
              <a:gd name="T47" fmla="*/ 140 h 225"/>
              <a:gd name="T48" fmla="*/ 23 w 267"/>
              <a:gd name="T49" fmla="*/ 160 h 225"/>
              <a:gd name="T50" fmla="*/ 6 w 267"/>
              <a:gd name="T51" fmla="*/ 151 h 225"/>
              <a:gd name="T52" fmla="*/ 5 w 267"/>
              <a:gd name="T53" fmla="*/ 151 h 225"/>
              <a:gd name="T54" fmla="*/ 0 w 267"/>
              <a:gd name="T55" fmla="*/ 151 h 225"/>
              <a:gd name="T56" fmla="*/ 0 w 267"/>
              <a:gd name="T57" fmla="*/ 217 h 225"/>
              <a:gd name="T58" fmla="*/ 8 w 267"/>
              <a:gd name="T59" fmla="*/ 225 h 225"/>
              <a:gd name="T60" fmla="*/ 217 w 267"/>
              <a:gd name="T61" fmla="*/ 225 h 225"/>
              <a:gd name="T62" fmla="*/ 224 w 267"/>
              <a:gd name="T63" fmla="*/ 217 h 225"/>
              <a:gd name="T64" fmla="*/ 224 w 267"/>
              <a:gd name="T65" fmla="*/ 143 h 225"/>
              <a:gd name="T66" fmla="*/ 236 w 267"/>
              <a:gd name="T67" fmla="*/ 143 h 225"/>
              <a:gd name="T68" fmla="*/ 243 w 267"/>
              <a:gd name="T69" fmla="*/ 146 h 225"/>
              <a:gd name="T70" fmla="*/ 254 w 267"/>
              <a:gd name="T71" fmla="*/ 152 h 225"/>
              <a:gd name="T72" fmla="*/ 266 w 267"/>
              <a:gd name="T73" fmla="*/ 140 h 225"/>
              <a:gd name="T74" fmla="*/ 266 w 267"/>
              <a:gd name="T75" fmla="*/ 136 h 225"/>
              <a:gd name="T76" fmla="*/ 254 w 267"/>
              <a:gd name="T77" fmla="*/ 12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225">
                <a:moveTo>
                  <a:pt x="254" y="123"/>
                </a:moveTo>
                <a:cubicBezTo>
                  <a:pt x="254" y="123"/>
                  <a:pt x="247" y="122"/>
                  <a:pt x="243" y="129"/>
                </a:cubicBezTo>
                <a:cubicBezTo>
                  <a:pt x="243" y="129"/>
                  <a:pt x="241" y="132"/>
                  <a:pt x="236" y="132"/>
                </a:cubicBezTo>
                <a:cubicBezTo>
                  <a:pt x="234" y="132"/>
                  <a:pt x="229" y="132"/>
                  <a:pt x="224" y="132"/>
                </a:cubicBezTo>
                <a:cubicBezTo>
                  <a:pt x="224" y="50"/>
                  <a:pt x="224" y="50"/>
                  <a:pt x="224" y="50"/>
                </a:cubicBezTo>
                <a:cubicBezTo>
                  <a:pt x="224" y="46"/>
                  <a:pt x="221" y="43"/>
                  <a:pt x="217" y="43"/>
                </a:cubicBezTo>
                <a:cubicBezTo>
                  <a:pt x="109" y="43"/>
                  <a:pt x="109" y="43"/>
                  <a:pt x="109" y="43"/>
                </a:cubicBezTo>
                <a:cubicBezTo>
                  <a:pt x="109" y="38"/>
                  <a:pt x="109" y="33"/>
                  <a:pt x="109" y="30"/>
                </a:cubicBezTo>
                <a:cubicBezTo>
                  <a:pt x="109" y="25"/>
                  <a:pt x="112" y="24"/>
                  <a:pt x="112" y="24"/>
                </a:cubicBezTo>
                <a:cubicBezTo>
                  <a:pt x="115" y="21"/>
                  <a:pt x="118" y="17"/>
                  <a:pt x="118" y="13"/>
                </a:cubicBezTo>
                <a:cubicBezTo>
                  <a:pt x="118" y="6"/>
                  <a:pt x="112" y="0"/>
                  <a:pt x="105" y="0"/>
                </a:cubicBezTo>
                <a:cubicBezTo>
                  <a:pt x="101" y="0"/>
                  <a:pt x="101" y="0"/>
                  <a:pt x="101" y="0"/>
                </a:cubicBezTo>
                <a:cubicBezTo>
                  <a:pt x="94" y="0"/>
                  <a:pt x="89" y="6"/>
                  <a:pt x="89" y="13"/>
                </a:cubicBezTo>
                <a:cubicBezTo>
                  <a:pt x="89" y="13"/>
                  <a:pt x="87" y="20"/>
                  <a:pt x="94" y="24"/>
                </a:cubicBezTo>
                <a:cubicBezTo>
                  <a:pt x="94" y="24"/>
                  <a:pt x="98" y="26"/>
                  <a:pt x="98" y="30"/>
                </a:cubicBezTo>
                <a:cubicBezTo>
                  <a:pt x="98" y="33"/>
                  <a:pt x="98" y="38"/>
                  <a:pt x="98" y="43"/>
                </a:cubicBezTo>
                <a:cubicBezTo>
                  <a:pt x="8" y="43"/>
                  <a:pt x="8" y="43"/>
                  <a:pt x="8" y="43"/>
                </a:cubicBezTo>
                <a:cubicBezTo>
                  <a:pt x="4" y="43"/>
                  <a:pt x="0" y="46"/>
                  <a:pt x="0" y="50"/>
                </a:cubicBezTo>
                <a:cubicBezTo>
                  <a:pt x="0" y="125"/>
                  <a:pt x="0" y="125"/>
                  <a:pt x="0" y="125"/>
                </a:cubicBezTo>
                <a:cubicBezTo>
                  <a:pt x="5" y="125"/>
                  <a:pt x="5" y="125"/>
                  <a:pt x="5" y="125"/>
                </a:cubicBezTo>
                <a:cubicBezTo>
                  <a:pt x="5" y="125"/>
                  <a:pt x="6" y="125"/>
                  <a:pt x="6" y="125"/>
                </a:cubicBezTo>
                <a:cubicBezTo>
                  <a:pt x="11" y="117"/>
                  <a:pt x="19" y="115"/>
                  <a:pt x="23" y="116"/>
                </a:cubicBezTo>
                <a:cubicBezTo>
                  <a:pt x="34" y="116"/>
                  <a:pt x="43" y="125"/>
                  <a:pt x="43" y="136"/>
                </a:cubicBezTo>
                <a:cubicBezTo>
                  <a:pt x="43" y="140"/>
                  <a:pt x="43" y="140"/>
                  <a:pt x="43" y="140"/>
                </a:cubicBezTo>
                <a:cubicBezTo>
                  <a:pt x="43" y="151"/>
                  <a:pt x="34" y="160"/>
                  <a:pt x="23" y="160"/>
                </a:cubicBezTo>
                <a:cubicBezTo>
                  <a:pt x="16" y="160"/>
                  <a:pt x="10" y="156"/>
                  <a:pt x="6" y="151"/>
                </a:cubicBezTo>
                <a:cubicBezTo>
                  <a:pt x="6" y="151"/>
                  <a:pt x="5" y="151"/>
                  <a:pt x="5" y="151"/>
                </a:cubicBezTo>
                <a:cubicBezTo>
                  <a:pt x="0" y="151"/>
                  <a:pt x="0" y="151"/>
                  <a:pt x="0" y="151"/>
                </a:cubicBezTo>
                <a:cubicBezTo>
                  <a:pt x="0" y="217"/>
                  <a:pt x="0" y="217"/>
                  <a:pt x="0" y="217"/>
                </a:cubicBezTo>
                <a:cubicBezTo>
                  <a:pt x="0" y="221"/>
                  <a:pt x="4" y="225"/>
                  <a:pt x="8" y="225"/>
                </a:cubicBezTo>
                <a:cubicBezTo>
                  <a:pt x="217" y="225"/>
                  <a:pt x="217" y="225"/>
                  <a:pt x="217" y="225"/>
                </a:cubicBezTo>
                <a:cubicBezTo>
                  <a:pt x="221" y="225"/>
                  <a:pt x="224" y="221"/>
                  <a:pt x="224" y="217"/>
                </a:cubicBezTo>
                <a:cubicBezTo>
                  <a:pt x="224" y="143"/>
                  <a:pt x="224" y="143"/>
                  <a:pt x="224" y="143"/>
                </a:cubicBezTo>
                <a:cubicBezTo>
                  <a:pt x="229" y="143"/>
                  <a:pt x="234" y="143"/>
                  <a:pt x="236" y="143"/>
                </a:cubicBezTo>
                <a:cubicBezTo>
                  <a:pt x="242" y="143"/>
                  <a:pt x="243" y="146"/>
                  <a:pt x="243" y="146"/>
                </a:cubicBezTo>
                <a:cubicBezTo>
                  <a:pt x="245" y="150"/>
                  <a:pt x="250" y="150"/>
                  <a:pt x="254" y="152"/>
                </a:cubicBezTo>
                <a:cubicBezTo>
                  <a:pt x="261" y="156"/>
                  <a:pt x="267" y="149"/>
                  <a:pt x="266" y="140"/>
                </a:cubicBezTo>
                <a:cubicBezTo>
                  <a:pt x="266" y="136"/>
                  <a:pt x="266" y="136"/>
                  <a:pt x="266" y="136"/>
                </a:cubicBezTo>
                <a:cubicBezTo>
                  <a:pt x="266" y="129"/>
                  <a:pt x="261" y="123"/>
                  <a:pt x="254" y="1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21"/>
          <p:cNvSpPr>
            <a:spLocks/>
          </p:cNvSpPr>
          <p:nvPr/>
        </p:nvSpPr>
        <p:spPr bwMode="auto">
          <a:xfrm flipH="1">
            <a:off x="9535646" y="4565650"/>
            <a:ext cx="1225550" cy="728663"/>
          </a:xfrm>
          <a:custGeom>
            <a:avLst/>
            <a:gdLst>
              <a:gd name="T0" fmla="*/ 257 w 264"/>
              <a:gd name="T1" fmla="*/ 23 h 157"/>
              <a:gd name="T2" fmla="*/ 49 w 264"/>
              <a:gd name="T3" fmla="*/ 0 h 157"/>
              <a:gd name="T4" fmla="*/ 40 w 264"/>
              <a:gd name="T5" fmla="*/ 8 h 157"/>
              <a:gd name="T6" fmla="*/ 40 w 264"/>
              <a:gd name="T7" fmla="*/ 82 h 157"/>
              <a:gd name="T8" fmla="*/ 30 w 264"/>
              <a:gd name="T9" fmla="*/ 82 h 157"/>
              <a:gd name="T10" fmla="*/ 23 w 264"/>
              <a:gd name="T11" fmla="*/ 79 h 157"/>
              <a:gd name="T12" fmla="*/ 13 w 264"/>
              <a:gd name="T13" fmla="*/ 73 h 157"/>
              <a:gd name="T14" fmla="*/ 0 w 264"/>
              <a:gd name="T15" fmla="*/ 85 h 157"/>
              <a:gd name="T16" fmla="*/ 0 w 264"/>
              <a:gd name="T17" fmla="*/ 89 h 157"/>
              <a:gd name="T18" fmla="*/ 13 w 264"/>
              <a:gd name="T19" fmla="*/ 102 h 157"/>
              <a:gd name="T20" fmla="*/ 23 w 264"/>
              <a:gd name="T21" fmla="*/ 96 h 157"/>
              <a:gd name="T22" fmla="*/ 30 w 264"/>
              <a:gd name="T23" fmla="*/ 93 h 157"/>
              <a:gd name="T24" fmla="*/ 40 w 264"/>
              <a:gd name="T25" fmla="*/ 93 h 157"/>
              <a:gd name="T26" fmla="*/ 40 w 264"/>
              <a:gd name="T27" fmla="*/ 149 h 157"/>
              <a:gd name="T28" fmla="*/ 48 w 264"/>
              <a:gd name="T29" fmla="*/ 157 h 157"/>
              <a:gd name="T30" fmla="*/ 257 w 264"/>
              <a:gd name="T31" fmla="*/ 157 h 157"/>
              <a:gd name="T32" fmla="*/ 264 w 264"/>
              <a:gd name="T33" fmla="*/ 149 h 157"/>
              <a:gd name="T34" fmla="*/ 264 w 264"/>
              <a:gd name="T35" fmla="*/ 31 h 157"/>
              <a:gd name="T36" fmla="*/ 257 w 264"/>
              <a:gd name="T37" fmla="*/ 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4" h="157">
                <a:moveTo>
                  <a:pt x="257" y="23"/>
                </a:moveTo>
                <a:cubicBezTo>
                  <a:pt x="182" y="19"/>
                  <a:pt x="112" y="11"/>
                  <a:pt x="49" y="0"/>
                </a:cubicBezTo>
                <a:cubicBezTo>
                  <a:pt x="45" y="0"/>
                  <a:pt x="40" y="3"/>
                  <a:pt x="40" y="8"/>
                </a:cubicBezTo>
                <a:cubicBezTo>
                  <a:pt x="40" y="82"/>
                  <a:pt x="40" y="82"/>
                  <a:pt x="40" y="82"/>
                </a:cubicBezTo>
                <a:cubicBezTo>
                  <a:pt x="36" y="82"/>
                  <a:pt x="32" y="82"/>
                  <a:pt x="30" y="82"/>
                </a:cubicBezTo>
                <a:cubicBezTo>
                  <a:pt x="25" y="82"/>
                  <a:pt x="23" y="79"/>
                  <a:pt x="23" y="79"/>
                </a:cubicBezTo>
                <a:cubicBezTo>
                  <a:pt x="21" y="75"/>
                  <a:pt x="17" y="73"/>
                  <a:pt x="13" y="73"/>
                </a:cubicBezTo>
                <a:cubicBezTo>
                  <a:pt x="6" y="73"/>
                  <a:pt x="0" y="78"/>
                  <a:pt x="0" y="85"/>
                </a:cubicBezTo>
                <a:cubicBezTo>
                  <a:pt x="0" y="89"/>
                  <a:pt x="0" y="89"/>
                  <a:pt x="0" y="89"/>
                </a:cubicBezTo>
                <a:cubicBezTo>
                  <a:pt x="0" y="96"/>
                  <a:pt x="6" y="102"/>
                  <a:pt x="13" y="102"/>
                </a:cubicBezTo>
                <a:cubicBezTo>
                  <a:pt x="13" y="102"/>
                  <a:pt x="20" y="103"/>
                  <a:pt x="23" y="96"/>
                </a:cubicBezTo>
                <a:cubicBezTo>
                  <a:pt x="23" y="96"/>
                  <a:pt x="26" y="93"/>
                  <a:pt x="30" y="93"/>
                </a:cubicBezTo>
                <a:cubicBezTo>
                  <a:pt x="32" y="93"/>
                  <a:pt x="36" y="93"/>
                  <a:pt x="40" y="93"/>
                </a:cubicBezTo>
                <a:cubicBezTo>
                  <a:pt x="40" y="149"/>
                  <a:pt x="40" y="149"/>
                  <a:pt x="40" y="149"/>
                </a:cubicBezTo>
                <a:cubicBezTo>
                  <a:pt x="40" y="153"/>
                  <a:pt x="44" y="157"/>
                  <a:pt x="48" y="157"/>
                </a:cubicBezTo>
                <a:cubicBezTo>
                  <a:pt x="257" y="157"/>
                  <a:pt x="257" y="157"/>
                  <a:pt x="257" y="157"/>
                </a:cubicBezTo>
                <a:cubicBezTo>
                  <a:pt x="261" y="157"/>
                  <a:pt x="264" y="153"/>
                  <a:pt x="264" y="149"/>
                </a:cubicBezTo>
                <a:cubicBezTo>
                  <a:pt x="264" y="31"/>
                  <a:pt x="264" y="31"/>
                  <a:pt x="264" y="31"/>
                </a:cubicBezTo>
                <a:cubicBezTo>
                  <a:pt x="264" y="27"/>
                  <a:pt x="261" y="23"/>
                  <a:pt x="257" y="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22"/>
          <p:cNvSpPr>
            <a:spLocks/>
          </p:cNvSpPr>
          <p:nvPr/>
        </p:nvSpPr>
        <p:spPr bwMode="auto">
          <a:xfrm flipH="1">
            <a:off x="10611972" y="2505075"/>
            <a:ext cx="1058862" cy="1146175"/>
          </a:xfrm>
          <a:custGeom>
            <a:avLst/>
            <a:gdLst>
              <a:gd name="T0" fmla="*/ 210 w 228"/>
              <a:gd name="T1" fmla="*/ 93 h 247"/>
              <a:gd name="T2" fmla="*/ 226 w 228"/>
              <a:gd name="T3" fmla="*/ 102 h 247"/>
              <a:gd name="T4" fmla="*/ 227 w 228"/>
              <a:gd name="T5" fmla="*/ 102 h 247"/>
              <a:gd name="T6" fmla="*/ 228 w 228"/>
              <a:gd name="T7" fmla="*/ 102 h 247"/>
              <a:gd name="T8" fmla="*/ 228 w 228"/>
              <a:gd name="T9" fmla="*/ 8 h 247"/>
              <a:gd name="T10" fmla="*/ 221 w 228"/>
              <a:gd name="T11" fmla="*/ 0 h 247"/>
              <a:gd name="T12" fmla="*/ 8 w 228"/>
              <a:gd name="T13" fmla="*/ 0 h 247"/>
              <a:gd name="T14" fmla="*/ 0 w 228"/>
              <a:gd name="T15" fmla="*/ 8 h 247"/>
              <a:gd name="T16" fmla="*/ 0 w 228"/>
              <a:gd name="T17" fmla="*/ 195 h 247"/>
              <a:gd name="T18" fmla="*/ 8 w 228"/>
              <a:gd name="T19" fmla="*/ 203 h 247"/>
              <a:gd name="T20" fmla="*/ 116 w 228"/>
              <a:gd name="T21" fmla="*/ 203 h 247"/>
              <a:gd name="T22" fmla="*/ 116 w 228"/>
              <a:gd name="T23" fmla="*/ 217 h 247"/>
              <a:gd name="T24" fmla="*/ 113 w 228"/>
              <a:gd name="T25" fmla="*/ 224 h 247"/>
              <a:gd name="T26" fmla="*/ 107 w 228"/>
              <a:gd name="T27" fmla="*/ 234 h 247"/>
              <a:gd name="T28" fmla="*/ 120 w 228"/>
              <a:gd name="T29" fmla="*/ 247 h 247"/>
              <a:gd name="T30" fmla="*/ 124 w 228"/>
              <a:gd name="T31" fmla="*/ 247 h 247"/>
              <a:gd name="T32" fmla="*/ 136 w 228"/>
              <a:gd name="T33" fmla="*/ 234 h 247"/>
              <a:gd name="T34" fmla="*/ 130 w 228"/>
              <a:gd name="T35" fmla="*/ 224 h 247"/>
              <a:gd name="T36" fmla="*/ 127 w 228"/>
              <a:gd name="T37" fmla="*/ 217 h 247"/>
              <a:gd name="T38" fmla="*/ 127 w 228"/>
              <a:gd name="T39" fmla="*/ 203 h 247"/>
              <a:gd name="T40" fmla="*/ 221 w 228"/>
              <a:gd name="T41" fmla="*/ 203 h 247"/>
              <a:gd name="T42" fmla="*/ 228 w 228"/>
              <a:gd name="T43" fmla="*/ 195 h 247"/>
              <a:gd name="T44" fmla="*/ 228 w 228"/>
              <a:gd name="T45" fmla="*/ 128 h 247"/>
              <a:gd name="T46" fmla="*/ 227 w 228"/>
              <a:gd name="T47" fmla="*/ 128 h 247"/>
              <a:gd name="T48" fmla="*/ 226 w 228"/>
              <a:gd name="T49" fmla="*/ 128 h 247"/>
              <a:gd name="T50" fmla="*/ 209 w 228"/>
              <a:gd name="T51" fmla="*/ 137 h 247"/>
              <a:gd name="T52" fmla="*/ 190 w 228"/>
              <a:gd name="T53" fmla="*/ 117 h 247"/>
              <a:gd name="T54" fmla="*/ 190 w 228"/>
              <a:gd name="T55" fmla="*/ 113 h 247"/>
              <a:gd name="T56" fmla="*/ 210 w 228"/>
              <a:gd name="T57" fmla="*/ 9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 h="247">
                <a:moveTo>
                  <a:pt x="210" y="93"/>
                </a:moveTo>
                <a:cubicBezTo>
                  <a:pt x="217" y="93"/>
                  <a:pt x="223" y="97"/>
                  <a:pt x="226" y="102"/>
                </a:cubicBezTo>
                <a:cubicBezTo>
                  <a:pt x="227" y="102"/>
                  <a:pt x="227" y="102"/>
                  <a:pt x="227" y="102"/>
                </a:cubicBezTo>
                <a:cubicBezTo>
                  <a:pt x="228" y="102"/>
                  <a:pt x="228" y="102"/>
                  <a:pt x="228" y="102"/>
                </a:cubicBezTo>
                <a:cubicBezTo>
                  <a:pt x="228" y="8"/>
                  <a:pt x="228" y="8"/>
                  <a:pt x="228" y="8"/>
                </a:cubicBezTo>
                <a:cubicBezTo>
                  <a:pt x="228" y="4"/>
                  <a:pt x="225" y="0"/>
                  <a:pt x="221" y="0"/>
                </a:cubicBezTo>
                <a:cubicBezTo>
                  <a:pt x="8" y="0"/>
                  <a:pt x="8" y="0"/>
                  <a:pt x="8" y="0"/>
                </a:cubicBezTo>
                <a:cubicBezTo>
                  <a:pt x="4" y="0"/>
                  <a:pt x="0" y="4"/>
                  <a:pt x="0" y="8"/>
                </a:cubicBezTo>
                <a:cubicBezTo>
                  <a:pt x="0" y="195"/>
                  <a:pt x="0" y="195"/>
                  <a:pt x="0" y="195"/>
                </a:cubicBezTo>
                <a:cubicBezTo>
                  <a:pt x="0" y="200"/>
                  <a:pt x="4" y="203"/>
                  <a:pt x="8" y="203"/>
                </a:cubicBezTo>
                <a:cubicBezTo>
                  <a:pt x="116" y="203"/>
                  <a:pt x="116" y="203"/>
                  <a:pt x="116" y="203"/>
                </a:cubicBezTo>
                <a:cubicBezTo>
                  <a:pt x="116" y="207"/>
                  <a:pt x="116" y="214"/>
                  <a:pt x="116" y="217"/>
                </a:cubicBezTo>
                <a:cubicBezTo>
                  <a:pt x="116" y="222"/>
                  <a:pt x="113" y="224"/>
                  <a:pt x="113" y="224"/>
                </a:cubicBezTo>
                <a:cubicBezTo>
                  <a:pt x="109" y="226"/>
                  <a:pt x="107" y="230"/>
                  <a:pt x="107" y="234"/>
                </a:cubicBezTo>
                <a:cubicBezTo>
                  <a:pt x="107" y="241"/>
                  <a:pt x="113" y="247"/>
                  <a:pt x="120" y="247"/>
                </a:cubicBezTo>
                <a:cubicBezTo>
                  <a:pt x="124" y="247"/>
                  <a:pt x="124" y="247"/>
                  <a:pt x="124" y="247"/>
                </a:cubicBezTo>
                <a:cubicBezTo>
                  <a:pt x="131" y="247"/>
                  <a:pt x="136" y="241"/>
                  <a:pt x="136" y="234"/>
                </a:cubicBezTo>
                <a:cubicBezTo>
                  <a:pt x="136" y="234"/>
                  <a:pt x="137" y="227"/>
                  <a:pt x="130" y="224"/>
                </a:cubicBezTo>
                <a:cubicBezTo>
                  <a:pt x="130" y="224"/>
                  <a:pt x="127" y="221"/>
                  <a:pt x="127" y="217"/>
                </a:cubicBezTo>
                <a:cubicBezTo>
                  <a:pt x="127" y="214"/>
                  <a:pt x="127" y="207"/>
                  <a:pt x="127" y="203"/>
                </a:cubicBezTo>
                <a:cubicBezTo>
                  <a:pt x="221" y="203"/>
                  <a:pt x="221" y="203"/>
                  <a:pt x="221" y="203"/>
                </a:cubicBezTo>
                <a:cubicBezTo>
                  <a:pt x="225" y="203"/>
                  <a:pt x="228" y="200"/>
                  <a:pt x="228" y="195"/>
                </a:cubicBezTo>
                <a:cubicBezTo>
                  <a:pt x="228" y="128"/>
                  <a:pt x="228" y="128"/>
                  <a:pt x="228" y="128"/>
                </a:cubicBezTo>
                <a:cubicBezTo>
                  <a:pt x="227" y="128"/>
                  <a:pt x="227" y="128"/>
                  <a:pt x="227" y="128"/>
                </a:cubicBezTo>
                <a:cubicBezTo>
                  <a:pt x="227" y="128"/>
                  <a:pt x="227" y="128"/>
                  <a:pt x="226" y="128"/>
                </a:cubicBezTo>
                <a:cubicBezTo>
                  <a:pt x="222" y="136"/>
                  <a:pt x="214" y="138"/>
                  <a:pt x="209" y="137"/>
                </a:cubicBezTo>
                <a:cubicBezTo>
                  <a:pt x="198" y="137"/>
                  <a:pt x="190" y="128"/>
                  <a:pt x="190" y="117"/>
                </a:cubicBezTo>
                <a:cubicBezTo>
                  <a:pt x="190" y="113"/>
                  <a:pt x="190" y="113"/>
                  <a:pt x="190" y="113"/>
                </a:cubicBezTo>
                <a:cubicBezTo>
                  <a:pt x="190" y="102"/>
                  <a:pt x="199" y="93"/>
                  <a:pt x="210" y="9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3"/>
          <p:cNvSpPr>
            <a:spLocks/>
          </p:cNvSpPr>
          <p:nvPr/>
        </p:nvSpPr>
        <p:spPr bwMode="auto">
          <a:xfrm flipH="1">
            <a:off x="7381409" y="2505075"/>
            <a:ext cx="3375025" cy="1146175"/>
          </a:xfrm>
          <a:custGeom>
            <a:avLst/>
            <a:gdLst>
              <a:gd name="T0" fmla="*/ 706 w 727"/>
              <a:gd name="T1" fmla="*/ 93 h 247"/>
              <a:gd name="T2" fmla="*/ 723 w 727"/>
              <a:gd name="T3" fmla="*/ 102 h 247"/>
              <a:gd name="T4" fmla="*/ 724 w 727"/>
              <a:gd name="T5" fmla="*/ 102 h 247"/>
              <a:gd name="T6" fmla="*/ 727 w 727"/>
              <a:gd name="T7" fmla="*/ 102 h 247"/>
              <a:gd name="T8" fmla="*/ 727 w 727"/>
              <a:gd name="T9" fmla="*/ 8 h 247"/>
              <a:gd name="T10" fmla="*/ 719 w 727"/>
              <a:gd name="T11" fmla="*/ 0 h 247"/>
              <a:gd name="T12" fmla="*/ 47 w 727"/>
              <a:gd name="T13" fmla="*/ 0 h 247"/>
              <a:gd name="T14" fmla="*/ 39 w 727"/>
              <a:gd name="T15" fmla="*/ 8 h 247"/>
              <a:gd name="T16" fmla="*/ 39 w 727"/>
              <a:gd name="T17" fmla="*/ 110 h 247"/>
              <a:gd name="T18" fmla="*/ 30 w 727"/>
              <a:gd name="T19" fmla="*/ 110 h 247"/>
              <a:gd name="T20" fmla="*/ 24 w 727"/>
              <a:gd name="T21" fmla="*/ 107 h 247"/>
              <a:gd name="T22" fmla="*/ 13 w 727"/>
              <a:gd name="T23" fmla="*/ 101 h 247"/>
              <a:gd name="T24" fmla="*/ 0 w 727"/>
              <a:gd name="T25" fmla="*/ 113 h 247"/>
              <a:gd name="T26" fmla="*/ 0 w 727"/>
              <a:gd name="T27" fmla="*/ 117 h 247"/>
              <a:gd name="T28" fmla="*/ 13 w 727"/>
              <a:gd name="T29" fmla="*/ 130 h 247"/>
              <a:gd name="T30" fmla="*/ 24 w 727"/>
              <a:gd name="T31" fmla="*/ 124 h 247"/>
              <a:gd name="T32" fmla="*/ 30 w 727"/>
              <a:gd name="T33" fmla="*/ 121 h 247"/>
              <a:gd name="T34" fmla="*/ 39 w 727"/>
              <a:gd name="T35" fmla="*/ 121 h 247"/>
              <a:gd name="T36" fmla="*/ 39 w 727"/>
              <a:gd name="T37" fmla="*/ 195 h 247"/>
              <a:gd name="T38" fmla="*/ 47 w 727"/>
              <a:gd name="T39" fmla="*/ 203 h 247"/>
              <a:gd name="T40" fmla="*/ 369 w 727"/>
              <a:gd name="T41" fmla="*/ 203 h 247"/>
              <a:gd name="T42" fmla="*/ 369 w 727"/>
              <a:gd name="T43" fmla="*/ 217 h 247"/>
              <a:gd name="T44" fmla="*/ 366 w 727"/>
              <a:gd name="T45" fmla="*/ 224 h 247"/>
              <a:gd name="T46" fmla="*/ 360 w 727"/>
              <a:gd name="T47" fmla="*/ 234 h 247"/>
              <a:gd name="T48" fmla="*/ 373 w 727"/>
              <a:gd name="T49" fmla="*/ 247 h 247"/>
              <a:gd name="T50" fmla="*/ 377 w 727"/>
              <a:gd name="T51" fmla="*/ 247 h 247"/>
              <a:gd name="T52" fmla="*/ 389 w 727"/>
              <a:gd name="T53" fmla="*/ 234 h 247"/>
              <a:gd name="T54" fmla="*/ 384 w 727"/>
              <a:gd name="T55" fmla="*/ 224 h 247"/>
              <a:gd name="T56" fmla="*/ 380 w 727"/>
              <a:gd name="T57" fmla="*/ 217 h 247"/>
              <a:gd name="T58" fmla="*/ 380 w 727"/>
              <a:gd name="T59" fmla="*/ 203 h 247"/>
              <a:gd name="T60" fmla="*/ 630 w 727"/>
              <a:gd name="T61" fmla="*/ 203 h 247"/>
              <a:gd name="T62" fmla="*/ 630 w 727"/>
              <a:gd name="T63" fmla="*/ 217 h 247"/>
              <a:gd name="T64" fmla="*/ 627 w 727"/>
              <a:gd name="T65" fmla="*/ 224 h 247"/>
              <a:gd name="T66" fmla="*/ 620 w 727"/>
              <a:gd name="T67" fmla="*/ 234 h 247"/>
              <a:gd name="T68" fmla="*/ 633 w 727"/>
              <a:gd name="T69" fmla="*/ 247 h 247"/>
              <a:gd name="T70" fmla="*/ 637 w 727"/>
              <a:gd name="T71" fmla="*/ 247 h 247"/>
              <a:gd name="T72" fmla="*/ 650 w 727"/>
              <a:gd name="T73" fmla="*/ 234 h 247"/>
              <a:gd name="T74" fmla="*/ 644 w 727"/>
              <a:gd name="T75" fmla="*/ 224 h 247"/>
              <a:gd name="T76" fmla="*/ 641 w 727"/>
              <a:gd name="T77" fmla="*/ 217 h 247"/>
              <a:gd name="T78" fmla="*/ 641 w 727"/>
              <a:gd name="T79" fmla="*/ 203 h 247"/>
              <a:gd name="T80" fmla="*/ 719 w 727"/>
              <a:gd name="T81" fmla="*/ 203 h 247"/>
              <a:gd name="T82" fmla="*/ 727 w 727"/>
              <a:gd name="T83" fmla="*/ 195 h 247"/>
              <a:gd name="T84" fmla="*/ 727 w 727"/>
              <a:gd name="T85" fmla="*/ 128 h 247"/>
              <a:gd name="T86" fmla="*/ 724 w 727"/>
              <a:gd name="T87" fmla="*/ 128 h 247"/>
              <a:gd name="T88" fmla="*/ 723 w 727"/>
              <a:gd name="T89" fmla="*/ 128 h 247"/>
              <a:gd name="T90" fmla="*/ 706 w 727"/>
              <a:gd name="T91" fmla="*/ 137 h 247"/>
              <a:gd name="T92" fmla="*/ 686 w 727"/>
              <a:gd name="T93" fmla="*/ 117 h 247"/>
              <a:gd name="T94" fmla="*/ 686 w 727"/>
              <a:gd name="T95" fmla="*/ 113 h 247"/>
              <a:gd name="T96" fmla="*/ 706 w 727"/>
              <a:gd name="T97" fmla="*/ 9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7" h="247">
                <a:moveTo>
                  <a:pt x="706" y="93"/>
                </a:moveTo>
                <a:cubicBezTo>
                  <a:pt x="713" y="93"/>
                  <a:pt x="719" y="97"/>
                  <a:pt x="723" y="102"/>
                </a:cubicBezTo>
                <a:cubicBezTo>
                  <a:pt x="723" y="102"/>
                  <a:pt x="723" y="102"/>
                  <a:pt x="724" y="102"/>
                </a:cubicBezTo>
                <a:cubicBezTo>
                  <a:pt x="727" y="102"/>
                  <a:pt x="727" y="102"/>
                  <a:pt x="727" y="102"/>
                </a:cubicBezTo>
                <a:cubicBezTo>
                  <a:pt x="727" y="8"/>
                  <a:pt x="727" y="8"/>
                  <a:pt x="727" y="8"/>
                </a:cubicBezTo>
                <a:cubicBezTo>
                  <a:pt x="727" y="4"/>
                  <a:pt x="724" y="0"/>
                  <a:pt x="719" y="0"/>
                </a:cubicBezTo>
                <a:cubicBezTo>
                  <a:pt x="47" y="0"/>
                  <a:pt x="47" y="0"/>
                  <a:pt x="47" y="0"/>
                </a:cubicBezTo>
                <a:cubicBezTo>
                  <a:pt x="43" y="0"/>
                  <a:pt x="39" y="4"/>
                  <a:pt x="39" y="8"/>
                </a:cubicBezTo>
                <a:cubicBezTo>
                  <a:pt x="39" y="110"/>
                  <a:pt x="39" y="110"/>
                  <a:pt x="39" y="110"/>
                </a:cubicBezTo>
                <a:cubicBezTo>
                  <a:pt x="36" y="110"/>
                  <a:pt x="32" y="110"/>
                  <a:pt x="30" y="110"/>
                </a:cubicBezTo>
                <a:cubicBezTo>
                  <a:pt x="25" y="110"/>
                  <a:pt x="24" y="107"/>
                  <a:pt x="24" y="107"/>
                </a:cubicBezTo>
                <a:cubicBezTo>
                  <a:pt x="21" y="103"/>
                  <a:pt x="17" y="101"/>
                  <a:pt x="13" y="101"/>
                </a:cubicBezTo>
                <a:cubicBezTo>
                  <a:pt x="6" y="101"/>
                  <a:pt x="0" y="106"/>
                  <a:pt x="0" y="113"/>
                </a:cubicBezTo>
                <a:cubicBezTo>
                  <a:pt x="0" y="117"/>
                  <a:pt x="0" y="117"/>
                  <a:pt x="0" y="117"/>
                </a:cubicBezTo>
                <a:cubicBezTo>
                  <a:pt x="0" y="124"/>
                  <a:pt x="6" y="130"/>
                  <a:pt x="13" y="130"/>
                </a:cubicBezTo>
                <a:cubicBezTo>
                  <a:pt x="13" y="130"/>
                  <a:pt x="20" y="131"/>
                  <a:pt x="24" y="124"/>
                </a:cubicBezTo>
                <a:cubicBezTo>
                  <a:pt x="24" y="124"/>
                  <a:pt x="26" y="121"/>
                  <a:pt x="30" y="121"/>
                </a:cubicBezTo>
                <a:cubicBezTo>
                  <a:pt x="32" y="121"/>
                  <a:pt x="36" y="121"/>
                  <a:pt x="39" y="121"/>
                </a:cubicBezTo>
                <a:cubicBezTo>
                  <a:pt x="39" y="195"/>
                  <a:pt x="39" y="195"/>
                  <a:pt x="39" y="195"/>
                </a:cubicBezTo>
                <a:cubicBezTo>
                  <a:pt x="39" y="200"/>
                  <a:pt x="43" y="203"/>
                  <a:pt x="47" y="203"/>
                </a:cubicBezTo>
                <a:cubicBezTo>
                  <a:pt x="369" y="203"/>
                  <a:pt x="369" y="203"/>
                  <a:pt x="369" y="203"/>
                </a:cubicBezTo>
                <a:cubicBezTo>
                  <a:pt x="369" y="207"/>
                  <a:pt x="369" y="214"/>
                  <a:pt x="369" y="217"/>
                </a:cubicBezTo>
                <a:cubicBezTo>
                  <a:pt x="369" y="222"/>
                  <a:pt x="366" y="224"/>
                  <a:pt x="366" y="224"/>
                </a:cubicBezTo>
                <a:cubicBezTo>
                  <a:pt x="363" y="226"/>
                  <a:pt x="360" y="230"/>
                  <a:pt x="360" y="234"/>
                </a:cubicBezTo>
                <a:cubicBezTo>
                  <a:pt x="360" y="241"/>
                  <a:pt x="366" y="247"/>
                  <a:pt x="373" y="247"/>
                </a:cubicBezTo>
                <a:cubicBezTo>
                  <a:pt x="377" y="247"/>
                  <a:pt x="377" y="247"/>
                  <a:pt x="377" y="247"/>
                </a:cubicBezTo>
                <a:cubicBezTo>
                  <a:pt x="384" y="247"/>
                  <a:pt x="389" y="241"/>
                  <a:pt x="389" y="234"/>
                </a:cubicBezTo>
                <a:cubicBezTo>
                  <a:pt x="389" y="234"/>
                  <a:pt x="391" y="227"/>
                  <a:pt x="384" y="224"/>
                </a:cubicBezTo>
                <a:cubicBezTo>
                  <a:pt x="384" y="224"/>
                  <a:pt x="380" y="221"/>
                  <a:pt x="380" y="217"/>
                </a:cubicBezTo>
                <a:cubicBezTo>
                  <a:pt x="380" y="214"/>
                  <a:pt x="380" y="207"/>
                  <a:pt x="380" y="203"/>
                </a:cubicBezTo>
                <a:cubicBezTo>
                  <a:pt x="630" y="203"/>
                  <a:pt x="630" y="203"/>
                  <a:pt x="630" y="203"/>
                </a:cubicBezTo>
                <a:cubicBezTo>
                  <a:pt x="630" y="207"/>
                  <a:pt x="630" y="214"/>
                  <a:pt x="630" y="217"/>
                </a:cubicBezTo>
                <a:cubicBezTo>
                  <a:pt x="630" y="222"/>
                  <a:pt x="627" y="224"/>
                  <a:pt x="627" y="224"/>
                </a:cubicBezTo>
                <a:cubicBezTo>
                  <a:pt x="623" y="226"/>
                  <a:pt x="620" y="230"/>
                  <a:pt x="620" y="234"/>
                </a:cubicBezTo>
                <a:cubicBezTo>
                  <a:pt x="620" y="241"/>
                  <a:pt x="626" y="247"/>
                  <a:pt x="633" y="247"/>
                </a:cubicBezTo>
                <a:cubicBezTo>
                  <a:pt x="637" y="247"/>
                  <a:pt x="637" y="247"/>
                  <a:pt x="637" y="247"/>
                </a:cubicBezTo>
                <a:cubicBezTo>
                  <a:pt x="644" y="247"/>
                  <a:pt x="650" y="241"/>
                  <a:pt x="650" y="234"/>
                </a:cubicBezTo>
                <a:cubicBezTo>
                  <a:pt x="650" y="234"/>
                  <a:pt x="651" y="227"/>
                  <a:pt x="644" y="224"/>
                </a:cubicBezTo>
                <a:cubicBezTo>
                  <a:pt x="644" y="224"/>
                  <a:pt x="641" y="221"/>
                  <a:pt x="641" y="217"/>
                </a:cubicBezTo>
                <a:cubicBezTo>
                  <a:pt x="641" y="214"/>
                  <a:pt x="641" y="207"/>
                  <a:pt x="641" y="203"/>
                </a:cubicBezTo>
                <a:cubicBezTo>
                  <a:pt x="719" y="203"/>
                  <a:pt x="719" y="203"/>
                  <a:pt x="719" y="203"/>
                </a:cubicBezTo>
                <a:cubicBezTo>
                  <a:pt x="724" y="203"/>
                  <a:pt x="727" y="200"/>
                  <a:pt x="727" y="195"/>
                </a:cubicBezTo>
                <a:cubicBezTo>
                  <a:pt x="727" y="128"/>
                  <a:pt x="727" y="128"/>
                  <a:pt x="727" y="128"/>
                </a:cubicBezTo>
                <a:cubicBezTo>
                  <a:pt x="724" y="128"/>
                  <a:pt x="724" y="128"/>
                  <a:pt x="724" y="128"/>
                </a:cubicBezTo>
                <a:cubicBezTo>
                  <a:pt x="723" y="128"/>
                  <a:pt x="723" y="128"/>
                  <a:pt x="723" y="128"/>
                </a:cubicBezTo>
                <a:cubicBezTo>
                  <a:pt x="718" y="137"/>
                  <a:pt x="709" y="139"/>
                  <a:pt x="706" y="137"/>
                </a:cubicBezTo>
                <a:cubicBezTo>
                  <a:pt x="695" y="137"/>
                  <a:pt x="686" y="128"/>
                  <a:pt x="686" y="117"/>
                </a:cubicBezTo>
                <a:cubicBezTo>
                  <a:pt x="686" y="113"/>
                  <a:pt x="686" y="113"/>
                  <a:pt x="686" y="113"/>
                </a:cubicBezTo>
                <a:cubicBezTo>
                  <a:pt x="686" y="102"/>
                  <a:pt x="695" y="93"/>
                  <a:pt x="706" y="9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4"/>
          <p:cNvSpPr>
            <a:spLocks/>
          </p:cNvSpPr>
          <p:nvPr/>
        </p:nvSpPr>
        <p:spPr bwMode="auto">
          <a:xfrm flipH="1">
            <a:off x="8459322" y="3484563"/>
            <a:ext cx="1039812" cy="1131888"/>
          </a:xfrm>
          <a:custGeom>
            <a:avLst/>
            <a:gdLst>
              <a:gd name="T0" fmla="*/ 221 w 224"/>
              <a:gd name="T1" fmla="*/ 126 h 244"/>
              <a:gd name="T2" fmla="*/ 220 w 224"/>
              <a:gd name="T3" fmla="*/ 126 h 244"/>
              <a:gd name="T4" fmla="*/ 202 w 224"/>
              <a:gd name="T5" fmla="*/ 135 h 244"/>
              <a:gd name="T6" fmla="*/ 183 w 224"/>
              <a:gd name="T7" fmla="*/ 115 h 244"/>
              <a:gd name="T8" fmla="*/ 183 w 224"/>
              <a:gd name="T9" fmla="*/ 111 h 244"/>
              <a:gd name="T10" fmla="*/ 203 w 224"/>
              <a:gd name="T11" fmla="*/ 91 h 244"/>
              <a:gd name="T12" fmla="*/ 220 w 224"/>
              <a:gd name="T13" fmla="*/ 100 h 244"/>
              <a:gd name="T14" fmla="*/ 221 w 224"/>
              <a:gd name="T15" fmla="*/ 100 h 244"/>
              <a:gd name="T16" fmla="*/ 224 w 224"/>
              <a:gd name="T17" fmla="*/ 100 h 244"/>
              <a:gd name="T18" fmla="*/ 224 w 224"/>
              <a:gd name="T19" fmla="*/ 8 h 244"/>
              <a:gd name="T20" fmla="*/ 217 w 224"/>
              <a:gd name="T21" fmla="*/ 0 h 244"/>
              <a:gd name="T22" fmla="*/ 117 w 224"/>
              <a:gd name="T23" fmla="*/ 0 h 244"/>
              <a:gd name="T24" fmla="*/ 117 w 224"/>
              <a:gd name="T25" fmla="*/ 6 h 244"/>
              <a:gd name="T26" fmla="*/ 117 w 224"/>
              <a:gd name="T27" fmla="*/ 7 h 244"/>
              <a:gd name="T28" fmla="*/ 126 w 224"/>
              <a:gd name="T29" fmla="*/ 24 h 244"/>
              <a:gd name="T30" fmla="*/ 106 w 224"/>
              <a:gd name="T31" fmla="*/ 43 h 244"/>
              <a:gd name="T32" fmla="*/ 102 w 224"/>
              <a:gd name="T33" fmla="*/ 43 h 244"/>
              <a:gd name="T34" fmla="*/ 82 w 224"/>
              <a:gd name="T35" fmla="*/ 23 h 244"/>
              <a:gd name="T36" fmla="*/ 91 w 224"/>
              <a:gd name="T37" fmla="*/ 7 h 244"/>
              <a:gd name="T38" fmla="*/ 91 w 224"/>
              <a:gd name="T39" fmla="*/ 6 h 244"/>
              <a:gd name="T40" fmla="*/ 91 w 224"/>
              <a:gd name="T41" fmla="*/ 0 h 244"/>
              <a:gd name="T42" fmla="*/ 8 w 224"/>
              <a:gd name="T43" fmla="*/ 0 h 244"/>
              <a:gd name="T44" fmla="*/ 0 w 224"/>
              <a:gd name="T45" fmla="*/ 8 h 244"/>
              <a:gd name="T46" fmla="*/ 0 w 224"/>
              <a:gd name="T47" fmla="*/ 234 h 244"/>
              <a:gd name="T48" fmla="*/ 7 w 224"/>
              <a:gd name="T49" fmla="*/ 242 h 244"/>
              <a:gd name="T50" fmla="*/ 34 w 224"/>
              <a:gd name="T51" fmla="*/ 243 h 244"/>
              <a:gd name="T52" fmla="*/ 42 w 224"/>
              <a:gd name="T53" fmla="*/ 235 h 244"/>
              <a:gd name="T54" fmla="*/ 42 w 224"/>
              <a:gd name="T55" fmla="*/ 184 h 244"/>
              <a:gd name="T56" fmla="*/ 50 w 224"/>
              <a:gd name="T57" fmla="*/ 177 h 244"/>
              <a:gd name="T58" fmla="*/ 157 w 224"/>
              <a:gd name="T59" fmla="*/ 177 h 244"/>
              <a:gd name="T60" fmla="*/ 164 w 224"/>
              <a:gd name="T61" fmla="*/ 184 h 244"/>
              <a:gd name="T62" fmla="*/ 164 w 224"/>
              <a:gd name="T63" fmla="*/ 236 h 244"/>
              <a:gd name="T64" fmla="*/ 172 w 224"/>
              <a:gd name="T65" fmla="*/ 243 h 244"/>
              <a:gd name="T66" fmla="*/ 217 w 224"/>
              <a:gd name="T67" fmla="*/ 242 h 244"/>
              <a:gd name="T68" fmla="*/ 224 w 224"/>
              <a:gd name="T69" fmla="*/ 234 h 244"/>
              <a:gd name="T70" fmla="*/ 224 w 224"/>
              <a:gd name="T71" fmla="*/ 126 h 244"/>
              <a:gd name="T72" fmla="*/ 221 w 224"/>
              <a:gd name="T73" fmla="*/ 1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4" h="244">
                <a:moveTo>
                  <a:pt x="221" y="126"/>
                </a:moveTo>
                <a:cubicBezTo>
                  <a:pt x="220" y="126"/>
                  <a:pt x="220" y="126"/>
                  <a:pt x="220" y="126"/>
                </a:cubicBezTo>
                <a:cubicBezTo>
                  <a:pt x="213" y="135"/>
                  <a:pt x="204" y="137"/>
                  <a:pt x="202" y="135"/>
                </a:cubicBezTo>
                <a:cubicBezTo>
                  <a:pt x="192" y="135"/>
                  <a:pt x="183" y="126"/>
                  <a:pt x="183" y="115"/>
                </a:cubicBezTo>
                <a:cubicBezTo>
                  <a:pt x="183" y="111"/>
                  <a:pt x="183" y="111"/>
                  <a:pt x="183" y="111"/>
                </a:cubicBezTo>
                <a:cubicBezTo>
                  <a:pt x="183" y="100"/>
                  <a:pt x="192" y="91"/>
                  <a:pt x="203" y="91"/>
                </a:cubicBezTo>
                <a:cubicBezTo>
                  <a:pt x="210" y="91"/>
                  <a:pt x="216" y="94"/>
                  <a:pt x="220" y="100"/>
                </a:cubicBezTo>
                <a:cubicBezTo>
                  <a:pt x="220" y="100"/>
                  <a:pt x="220" y="100"/>
                  <a:pt x="221" y="100"/>
                </a:cubicBezTo>
                <a:cubicBezTo>
                  <a:pt x="224" y="100"/>
                  <a:pt x="224" y="100"/>
                  <a:pt x="224" y="100"/>
                </a:cubicBezTo>
                <a:cubicBezTo>
                  <a:pt x="224" y="8"/>
                  <a:pt x="224" y="8"/>
                  <a:pt x="224" y="8"/>
                </a:cubicBezTo>
                <a:cubicBezTo>
                  <a:pt x="224" y="3"/>
                  <a:pt x="221" y="0"/>
                  <a:pt x="217" y="0"/>
                </a:cubicBezTo>
                <a:cubicBezTo>
                  <a:pt x="117" y="0"/>
                  <a:pt x="117" y="0"/>
                  <a:pt x="117" y="0"/>
                </a:cubicBezTo>
                <a:cubicBezTo>
                  <a:pt x="117" y="6"/>
                  <a:pt x="117" y="6"/>
                  <a:pt x="117" y="6"/>
                </a:cubicBezTo>
                <a:cubicBezTo>
                  <a:pt x="117" y="6"/>
                  <a:pt x="117" y="6"/>
                  <a:pt x="117" y="7"/>
                </a:cubicBezTo>
                <a:cubicBezTo>
                  <a:pt x="125" y="11"/>
                  <a:pt x="126" y="19"/>
                  <a:pt x="126" y="24"/>
                </a:cubicBezTo>
                <a:cubicBezTo>
                  <a:pt x="125" y="35"/>
                  <a:pt x="117" y="43"/>
                  <a:pt x="106" y="43"/>
                </a:cubicBezTo>
                <a:cubicBezTo>
                  <a:pt x="102" y="43"/>
                  <a:pt x="102" y="43"/>
                  <a:pt x="102" y="43"/>
                </a:cubicBezTo>
                <a:cubicBezTo>
                  <a:pt x="91" y="43"/>
                  <a:pt x="82" y="34"/>
                  <a:pt x="82" y="23"/>
                </a:cubicBezTo>
                <a:cubicBezTo>
                  <a:pt x="82" y="17"/>
                  <a:pt x="85" y="10"/>
                  <a:pt x="91" y="7"/>
                </a:cubicBezTo>
                <a:cubicBezTo>
                  <a:pt x="91" y="6"/>
                  <a:pt x="91" y="6"/>
                  <a:pt x="91" y="6"/>
                </a:cubicBezTo>
                <a:cubicBezTo>
                  <a:pt x="91" y="0"/>
                  <a:pt x="91" y="0"/>
                  <a:pt x="91" y="0"/>
                </a:cubicBezTo>
                <a:cubicBezTo>
                  <a:pt x="8" y="0"/>
                  <a:pt x="8" y="0"/>
                  <a:pt x="8" y="0"/>
                </a:cubicBezTo>
                <a:cubicBezTo>
                  <a:pt x="4" y="0"/>
                  <a:pt x="0" y="3"/>
                  <a:pt x="0" y="8"/>
                </a:cubicBezTo>
                <a:cubicBezTo>
                  <a:pt x="0" y="234"/>
                  <a:pt x="0" y="234"/>
                  <a:pt x="0" y="234"/>
                </a:cubicBezTo>
                <a:cubicBezTo>
                  <a:pt x="0" y="238"/>
                  <a:pt x="3" y="242"/>
                  <a:pt x="7" y="242"/>
                </a:cubicBezTo>
                <a:cubicBezTo>
                  <a:pt x="16" y="242"/>
                  <a:pt x="25" y="243"/>
                  <a:pt x="34" y="243"/>
                </a:cubicBezTo>
                <a:cubicBezTo>
                  <a:pt x="38" y="243"/>
                  <a:pt x="42" y="240"/>
                  <a:pt x="42" y="235"/>
                </a:cubicBezTo>
                <a:cubicBezTo>
                  <a:pt x="42" y="184"/>
                  <a:pt x="42" y="184"/>
                  <a:pt x="42" y="184"/>
                </a:cubicBezTo>
                <a:cubicBezTo>
                  <a:pt x="42" y="180"/>
                  <a:pt x="45" y="177"/>
                  <a:pt x="50" y="177"/>
                </a:cubicBezTo>
                <a:cubicBezTo>
                  <a:pt x="157" y="177"/>
                  <a:pt x="157" y="177"/>
                  <a:pt x="157" y="177"/>
                </a:cubicBezTo>
                <a:cubicBezTo>
                  <a:pt x="161" y="177"/>
                  <a:pt x="164" y="180"/>
                  <a:pt x="164" y="184"/>
                </a:cubicBezTo>
                <a:cubicBezTo>
                  <a:pt x="164" y="236"/>
                  <a:pt x="164" y="236"/>
                  <a:pt x="164" y="236"/>
                </a:cubicBezTo>
                <a:cubicBezTo>
                  <a:pt x="164" y="240"/>
                  <a:pt x="168" y="244"/>
                  <a:pt x="172" y="243"/>
                </a:cubicBezTo>
                <a:cubicBezTo>
                  <a:pt x="187" y="243"/>
                  <a:pt x="202" y="243"/>
                  <a:pt x="217" y="242"/>
                </a:cubicBezTo>
                <a:cubicBezTo>
                  <a:pt x="221" y="242"/>
                  <a:pt x="224" y="238"/>
                  <a:pt x="224" y="234"/>
                </a:cubicBezTo>
                <a:cubicBezTo>
                  <a:pt x="224" y="126"/>
                  <a:pt x="224" y="126"/>
                  <a:pt x="224" y="126"/>
                </a:cubicBezTo>
                <a:lnTo>
                  <a:pt x="221" y="12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5"/>
          <p:cNvSpPr>
            <a:spLocks/>
          </p:cNvSpPr>
          <p:nvPr/>
        </p:nvSpPr>
        <p:spPr bwMode="auto">
          <a:xfrm flipH="1">
            <a:off x="7381409" y="3484563"/>
            <a:ext cx="1235075" cy="1117600"/>
          </a:xfrm>
          <a:custGeom>
            <a:avLst/>
            <a:gdLst>
              <a:gd name="T0" fmla="*/ 258 w 266"/>
              <a:gd name="T1" fmla="*/ 0 h 241"/>
              <a:gd name="T2" fmla="*/ 187 w 266"/>
              <a:gd name="T3" fmla="*/ 0 h 241"/>
              <a:gd name="T4" fmla="*/ 187 w 266"/>
              <a:gd name="T5" fmla="*/ 6 h 241"/>
              <a:gd name="T6" fmla="*/ 187 w 266"/>
              <a:gd name="T7" fmla="*/ 7 h 241"/>
              <a:gd name="T8" fmla="*/ 196 w 266"/>
              <a:gd name="T9" fmla="*/ 24 h 241"/>
              <a:gd name="T10" fmla="*/ 176 w 266"/>
              <a:gd name="T11" fmla="*/ 43 h 241"/>
              <a:gd name="T12" fmla="*/ 172 w 266"/>
              <a:gd name="T13" fmla="*/ 43 h 241"/>
              <a:gd name="T14" fmla="*/ 152 w 266"/>
              <a:gd name="T15" fmla="*/ 23 h 241"/>
              <a:gd name="T16" fmla="*/ 161 w 266"/>
              <a:gd name="T17" fmla="*/ 7 h 241"/>
              <a:gd name="T18" fmla="*/ 161 w 266"/>
              <a:gd name="T19" fmla="*/ 6 h 241"/>
              <a:gd name="T20" fmla="*/ 161 w 266"/>
              <a:gd name="T21" fmla="*/ 0 h 241"/>
              <a:gd name="T22" fmla="*/ 50 w 266"/>
              <a:gd name="T23" fmla="*/ 0 h 241"/>
              <a:gd name="T24" fmla="*/ 42 w 266"/>
              <a:gd name="T25" fmla="*/ 8 h 241"/>
              <a:gd name="T26" fmla="*/ 42 w 266"/>
              <a:gd name="T27" fmla="*/ 108 h 241"/>
              <a:gd name="T28" fmla="*/ 31 w 266"/>
              <a:gd name="T29" fmla="*/ 108 h 241"/>
              <a:gd name="T30" fmla="*/ 24 w 266"/>
              <a:gd name="T31" fmla="*/ 104 h 241"/>
              <a:gd name="T32" fmla="*/ 13 w 266"/>
              <a:gd name="T33" fmla="*/ 98 h 241"/>
              <a:gd name="T34" fmla="*/ 0 w 266"/>
              <a:gd name="T35" fmla="*/ 111 h 241"/>
              <a:gd name="T36" fmla="*/ 0 w 266"/>
              <a:gd name="T37" fmla="*/ 115 h 241"/>
              <a:gd name="T38" fmla="*/ 13 w 266"/>
              <a:gd name="T39" fmla="*/ 128 h 241"/>
              <a:gd name="T40" fmla="*/ 24 w 266"/>
              <a:gd name="T41" fmla="*/ 122 h 241"/>
              <a:gd name="T42" fmla="*/ 31 w 266"/>
              <a:gd name="T43" fmla="*/ 119 h 241"/>
              <a:gd name="T44" fmla="*/ 42 w 266"/>
              <a:gd name="T45" fmla="*/ 119 h 241"/>
              <a:gd name="T46" fmla="*/ 42 w 266"/>
              <a:gd name="T47" fmla="*/ 233 h 241"/>
              <a:gd name="T48" fmla="*/ 50 w 266"/>
              <a:gd name="T49" fmla="*/ 241 h 241"/>
              <a:gd name="T50" fmla="*/ 260 w 266"/>
              <a:gd name="T51" fmla="*/ 218 h 241"/>
              <a:gd name="T52" fmla="*/ 266 w 266"/>
              <a:gd name="T53" fmla="*/ 210 h 241"/>
              <a:gd name="T54" fmla="*/ 266 w 266"/>
              <a:gd name="T55" fmla="*/ 8 h 241"/>
              <a:gd name="T56" fmla="*/ 258 w 266"/>
              <a:gd name="T5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41">
                <a:moveTo>
                  <a:pt x="258" y="0"/>
                </a:moveTo>
                <a:cubicBezTo>
                  <a:pt x="187" y="0"/>
                  <a:pt x="187" y="0"/>
                  <a:pt x="187" y="0"/>
                </a:cubicBezTo>
                <a:cubicBezTo>
                  <a:pt x="187" y="6"/>
                  <a:pt x="187" y="6"/>
                  <a:pt x="187" y="6"/>
                </a:cubicBezTo>
                <a:cubicBezTo>
                  <a:pt x="187" y="6"/>
                  <a:pt x="187" y="6"/>
                  <a:pt x="187" y="7"/>
                </a:cubicBezTo>
                <a:cubicBezTo>
                  <a:pt x="195" y="11"/>
                  <a:pt x="197" y="19"/>
                  <a:pt x="196" y="24"/>
                </a:cubicBezTo>
                <a:cubicBezTo>
                  <a:pt x="196" y="35"/>
                  <a:pt x="187" y="43"/>
                  <a:pt x="176" y="43"/>
                </a:cubicBezTo>
                <a:cubicBezTo>
                  <a:pt x="172" y="43"/>
                  <a:pt x="172" y="43"/>
                  <a:pt x="172" y="43"/>
                </a:cubicBezTo>
                <a:cubicBezTo>
                  <a:pt x="161" y="43"/>
                  <a:pt x="152" y="34"/>
                  <a:pt x="152" y="23"/>
                </a:cubicBezTo>
                <a:cubicBezTo>
                  <a:pt x="152" y="17"/>
                  <a:pt x="156" y="10"/>
                  <a:pt x="161" y="7"/>
                </a:cubicBezTo>
                <a:cubicBezTo>
                  <a:pt x="161" y="6"/>
                  <a:pt x="161" y="6"/>
                  <a:pt x="161" y="6"/>
                </a:cubicBezTo>
                <a:cubicBezTo>
                  <a:pt x="161" y="0"/>
                  <a:pt x="161" y="0"/>
                  <a:pt x="161" y="0"/>
                </a:cubicBezTo>
                <a:cubicBezTo>
                  <a:pt x="50" y="0"/>
                  <a:pt x="50" y="0"/>
                  <a:pt x="50" y="0"/>
                </a:cubicBezTo>
                <a:cubicBezTo>
                  <a:pt x="45" y="0"/>
                  <a:pt x="42" y="3"/>
                  <a:pt x="42" y="8"/>
                </a:cubicBezTo>
                <a:cubicBezTo>
                  <a:pt x="42" y="108"/>
                  <a:pt x="42" y="108"/>
                  <a:pt x="42" y="108"/>
                </a:cubicBezTo>
                <a:cubicBezTo>
                  <a:pt x="38" y="108"/>
                  <a:pt x="33" y="108"/>
                  <a:pt x="31" y="108"/>
                </a:cubicBezTo>
                <a:cubicBezTo>
                  <a:pt x="25" y="108"/>
                  <a:pt x="24" y="104"/>
                  <a:pt x="24" y="104"/>
                </a:cubicBezTo>
                <a:cubicBezTo>
                  <a:pt x="21" y="101"/>
                  <a:pt x="17" y="98"/>
                  <a:pt x="13" y="98"/>
                </a:cubicBezTo>
                <a:cubicBezTo>
                  <a:pt x="6" y="98"/>
                  <a:pt x="0" y="104"/>
                  <a:pt x="0" y="111"/>
                </a:cubicBezTo>
                <a:cubicBezTo>
                  <a:pt x="0" y="115"/>
                  <a:pt x="0" y="115"/>
                  <a:pt x="0" y="115"/>
                </a:cubicBezTo>
                <a:cubicBezTo>
                  <a:pt x="0" y="122"/>
                  <a:pt x="6" y="128"/>
                  <a:pt x="13" y="128"/>
                </a:cubicBezTo>
                <a:cubicBezTo>
                  <a:pt x="13" y="128"/>
                  <a:pt x="20" y="129"/>
                  <a:pt x="24" y="122"/>
                </a:cubicBezTo>
                <a:cubicBezTo>
                  <a:pt x="24" y="122"/>
                  <a:pt x="26" y="119"/>
                  <a:pt x="31" y="119"/>
                </a:cubicBezTo>
                <a:cubicBezTo>
                  <a:pt x="33" y="119"/>
                  <a:pt x="38" y="119"/>
                  <a:pt x="42" y="119"/>
                </a:cubicBezTo>
                <a:cubicBezTo>
                  <a:pt x="42" y="233"/>
                  <a:pt x="42" y="233"/>
                  <a:pt x="42" y="233"/>
                </a:cubicBezTo>
                <a:cubicBezTo>
                  <a:pt x="42" y="237"/>
                  <a:pt x="46" y="241"/>
                  <a:pt x="50" y="241"/>
                </a:cubicBezTo>
                <a:cubicBezTo>
                  <a:pt x="126" y="237"/>
                  <a:pt x="197" y="229"/>
                  <a:pt x="260" y="218"/>
                </a:cubicBezTo>
                <a:cubicBezTo>
                  <a:pt x="263" y="217"/>
                  <a:pt x="266" y="214"/>
                  <a:pt x="266" y="210"/>
                </a:cubicBezTo>
                <a:cubicBezTo>
                  <a:pt x="266" y="8"/>
                  <a:pt x="266" y="8"/>
                  <a:pt x="266" y="8"/>
                </a:cubicBezTo>
                <a:cubicBezTo>
                  <a:pt x="266" y="3"/>
                  <a:pt x="263" y="0"/>
                  <a:pt x="258"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6"/>
          <p:cNvSpPr>
            <a:spLocks/>
          </p:cNvSpPr>
          <p:nvPr/>
        </p:nvSpPr>
        <p:spPr bwMode="auto">
          <a:xfrm flipH="1">
            <a:off x="6281271" y="2505075"/>
            <a:ext cx="1254125" cy="1971675"/>
          </a:xfrm>
          <a:custGeom>
            <a:avLst/>
            <a:gdLst>
              <a:gd name="T0" fmla="*/ 262 w 270"/>
              <a:gd name="T1" fmla="*/ 0 h 425"/>
              <a:gd name="T2" fmla="*/ 49 w 270"/>
              <a:gd name="T3" fmla="*/ 0 h 425"/>
              <a:gd name="T4" fmla="*/ 41 w 270"/>
              <a:gd name="T5" fmla="*/ 8 h 425"/>
              <a:gd name="T6" fmla="*/ 41 w 270"/>
              <a:gd name="T7" fmla="*/ 110 h 425"/>
              <a:gd name="T8" fmla="*/ 30 w 270"/>
              <a:gd name="T9" fmla="*/ 110 h 425"/>
              <a:gd name="T10" fmla="*/ 23 w 270"/>
              <a:gd name="T11" fmla="*/ 107 h 425"/>
              <a:gd name="T12" fmla="*/ 12 w 270"/>
              <a:gd name="T13" fmla="*/ 101 h 425"/>
              <a:gd name="T14" fmla="*/ 0 w 270"/>
              <a:gd name="T15" fmla="*/ 113 h 425"/>
              <a:gd name="T16" fmla="*/ 0 w 270"/>
              <a:gd name="T17" fmla="*/ 117 h 425"/>
              <a:gd name="T18" fmla="*/ 12 w 270"/>
              <a:gd name="T19" fmla="*/ 130 h 425"/>
              <a:gd name="T20" fmla="*/ 23 w 270"/>
              <a:gd name="T21" fmla="*/ 124 h 425"/>
              <a:gd name="T22" fmla="*/ 30 w 270"/>
              <a:gd name="T23" fmla="*/ 121 h 425"/>
              <a:gd name="T24" fmla="*/ 41 w 270"/>
              <a:gd name="T25" fmla="*/ 121 h 425"/>
              <a:gd name="T26" fmla="*/ 41 w 270"/>
              <a:gd name="T27" fmla="*/ 417 h 425"/>
              <a:gd name="T28" fmla="*/ 50 w 270"/>
              <a:gd name="T29" fmla="*/ 424 h 425"/>
              <a:gd name="T30" fmla="*/ 96 w 270"/>
              <a:gd name="T31" fmla="*/ 414 h 425"/>
              <a:gd name="T32" fmla="*/ 134 w 270"/>
              <a:gd name="T33" fmla="*/ 403 h 425"/>
              <a:gd name="T34" fmla="*/ 122 w 270"/>
              <a:gd name="T35" fmla="*/ 391 h 425"/>
              <a:gd name="T36" fmla="*/ 135 w 270"/>
              <a:gd name="T37" fmla="*/ 366 h 425"/>
              <a:gd name="T38" fmla="*/ 139 w 270"/>
              <a:gd name="T39" fmla="*/ 365 h 425"/>
              <a:gd name="T40" fmla="*/ 164 w 270"/>
              <a:gd name="T41" fmla="*/ 377 h 425"/>
              <a:gd name="T42" fmla="*/ 162 w 270"/>
              <a:gd name="T43" fmla="*/ 394 h 425"/>
              <a:gd name="T44" fmla="*/ 269 w 270"/>
              <a:gd name="T45" fmla="*/ 323 h 425"/>
              <a:gd name="T46" fmla="*/ 270 w 270"/>
              <a:gd name="T47" fmla="*/ 319 h 425"/>
              <a:gd name="T48" fmla="*/ 270 w 270"/>
              <a:gd name="T49" fmla="*/ 8 h 425"/>
              <a:gd name="T50" fmla="*/ 262 w 270"/>
              <a:gd name="T5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0" h="425">
                <a:moveTo>
                  <a:pt x="262" y="0"/>
                </a:moveTo>
                <a:cubicBezTo>
                  <a:pt x="49" y="0"/>
                  <a:pt x="49" y="0"/>
                  <a:pt x="49" y="0"/>
                </a:cubicBezTo>
                <a:cubicBezTo>
                  <a:pt x="44" y="0"/>
                  <a:pt x="41" y="4"/>
                  <a:pt x="41" y="8"/>
                </a:cubicBezTo>
                <a:cubicBezTo>
                  <a:pt x="41" y="110"/>
                  <a:pt x="41" y="110"/>
                  <a:pt x="41" y="110"/>
                </a:cubicBezTo>
                <a:cubicBezTo>
                  <a:pt x="37" y="110"/>
                  <a:pt x="32" y="110"/>
                  <a:pt x="30" y="110"/>
                </a:cubicBezTo>
                <a:cubicBezTo>
                  <a:pt x="24" y="110"/>
                  <a:pt x="23" y="107"/>
                  <a:pt x="23" y="107"/>
                </a:cubicBezTo>
                <a:cubicBezTo>
                  <a:pt x="21" y="103"/>
                  <a:pt x="17" y="101"/>
                  <a:pt x="12" y="101"/>
                </a:cubicBezTo>
                <a:cubicBezTo>
                  <a:pt x="5" y="101"/>
                  <a:pt x="0" y="106"/>
                  <a:pt x="0" y="113"/>
                </a:cubicBezTo>
                <a:cubicBezTo>
                  <a:pt x="0" y="117"/>
                  <a:pt x="0" y="117"/>
                  <a:pt x="0" y="117"/>
                </a:cubicBezTo>
                <a:cubicBezTo>
                  <a:pt x="0" y="124"/>
                  <a:pt x="5" y="130"/>
                  <a:pt x="12" y="130"/>
                </a:cubicBezTo>
                <a:cubicBezTo>
                  <a:pt x="12" y="130"/>
                  <a:pt x="19" y="131"/>
                  <a:pt x="23" y="124"/>
                </a:cubicBezTo>
                <a:cubicBezTo>
                  <a:pt x="23" y="124"/>
                  <a:pt x="25" y="121"/>
                  <a:pt x="30" y="121"/>
                </a:cubicBezTo>
                <a:cubicBezTo>
                  <a:pt x="32" y="121"/>
                  <a:pt x="37" y="121"/>
                  <a:pt x="41" y="121"/>
                </a:cubicBezTo>
                <a:cubicBezTo>
                  <a:pt x="41" y="417"/>
                  <a:pt x="41" y="417"/>
                  <a:pt x="41" y="417"/>
                </a:cubicBezTo>
                <a:cubicBezTo>
                  <a:pt x="41" y="421"/>
                  <a:pt x="45" y="425"/>
                  <a:pt x="50" y="424"/>
                </a:cubicBezTo>
                <a:cubicBezTo>
                  <a:pt x="66" y="421"/>
                  <a:pt x="82" y="418"/>
                  <a:pt x="96" y="414"/>
                </a:cubicBezTo>
                <a:cubicBezTo>
                  <a:pt x="108" y="411"/>
                  <a:pt x="121" y="408"/>
                  <a:pt x="134" y="403"/>
                </a:cubicBezTo>
                <a:cubicBezTo>
                  <a:pt x="126" y="401"/>
                  <a:pt x="123" y="395"/>
                  <a:pt x="122" y="391"/>
                </a:cubicBezTo>
                <a:cubicBezTo>
                  <a:pt x="119" y="380"/>
                  <a:pt x="125" y="369"/>
                  <a:pt x="135" y="366"/>
                </a:cubicBezTo>
                <a:cubicBezTo>
                  <a:pt x="139" y="365"/>
                  <a:pt x="139" y="365"/>
                  <a:pt x="139" y="365"/>
                </a:cubicBezTo>
                <a:cubicBezTo>
                  <a:pt x="149" y="361"/>
                  <a:pt x="161" y="367"/>
                  <a:pt x="164" y="377"/>
                </a:cubicBezTo>
                <a:cubicBezTo>
                  <a:pt x="166" y="383"/>
                  <a:pt x="165" y="389"/>
                  <a:pt x="162" y="394"/>
                </a:cubicBezTo>
                <a:cubicBezTo>
                  <a:pt x="207" y="378"/>
                  <a:pt x="252" y="354"/>
                  <a:pt x="269" y="323"/>
                </a:cubicBezTo>
                <a:cubicBezTo>
                  <a:pt x="269" y="322"/>
                  <a:pt x="270" y="320"/>
                  <a:pt x="270" y="319"/>
                </a:cubicBezTo>
                <a:cubicBezTo>
                  <a:pt x="270" y="8"/>
                  <a:pt x="270" y="8"/>
                  <a:pt x="270" y="8"/>
                </a:cubicBezTo>
                <a:cubicBezTo>
                  <a:pt x="270" y="4"/>
                  <a:pt x="266" y="0"/>
                  <a:pt x="26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7"/>
          <p:cNvSpPr>
            <a:spLocks/>
          </p:cNvSpPr>
          <p:nvPr/>
        </p:nvSpPr>
        <p:spPr bwMode="auto">
          <a:xfrm flipH="1">
            <a:off x="6281271" y="4157663"/>
            <a:ext cx="1063625" cy="1136650"/>
          </a:xfrm>
          <a:custGeom>
            <a:avLst/>
            <a:gdLst>
              <a:gd name="T0" fmla="*/ 216 w 229"/>
              <a:gd name="T1" fmla="*/ 5 h 245"/>
              <a:gd name="T2" fmla="*/ 117 w 229"/>
              <a:gd name="T3" fmla="*/ 56 h 245"/>
              <a:gd name="T4" fmla="*/ 113 w 229"/>
              <a:gd name="T5" fmla="*/ 43 h 245"/>
              <a:gd name="T6" fmla="*/ 114 w 229"/>
              <a:gd name="T7" fmla="*/ 36 h 245"/>
              <a:gd name="T8" fmla="*/ 116 w 229"/>
              <a:gd name="T9" fmla="*/ 24 h 245"/>
              <a:gd name="T10" fmla="*/ 100 w 229"/>
              <a:gd name="T11" fmla="*/ 15 h 245"/>
              <a:gd name="T12" fmla="*/ 96 w 229"/>
              <a:gd name="T13" fmla="*/ 17 h 245"/>
              <a:gd name="T14" fmla="*/ 88 w 229"/>
              <a:gd name="T15" fmla="*/ 33 h 245"/>
              <a:gd name="T16" fmla="*/ 97 w 229"/>
              <a:gd name="T17" fmla="*/ 41 h 245"/>
              <a:gd name="T18" fmla="*/ 102 w 229"/>
              <a:gd name="T19" fmla="*/ 47 h 245"/>
              <a:gd name="T20" fmla="*/ 107 w 229"/>
              <a:gd name="T21" fmla="*/ 59 h 245"/>
              <a:gd name="T22" fmla="*/ 59 w 229"/>
              <a:gd name="T23" fmla="*/ 73 h 245"/>
              <a:gd name="T24" fmla="*/ 6 w 229"/>
              <a:gd name="T25" fmla="*/ 85 h 245"/>
              <a:gd name="T26" fmla="*/ 0 w 229"/>
              <a:gd name="T27" fmla="*/ 92 h 245"/>
              <a:gd name="T28" fmla="*/ 0 w 229"/>
              <a:gd name="T29" fmla="*/ 237 h 245"/>
              <a:gd name="T30" fmla="*/ 8 w 229"/>
              <a:gd name="T31" fmla="*/ 245 h 245"/>
              <a:gd name="T32" fmla="*/ 106 w 229"/>
              <a:gd name="T33" fmla="*/ 245 h 245"/>
              <a:gd name="T34" fmla="*/ 106 w 229"/>
              <a:gd name="T35" fmla="*/ 240 h 245"/>
              <a:gd name="T36" fmla="*/ 105 w 229"/>
              <a:gd name="T37" fmla="*/ 239 h 245"/>
              <a:gd name="T38" fmla="*/ 97 w 229"/>
              <a:gd name="T39" fmla="*/ 222 h 245"/>
              <a:gd name="T40" fmla="*/ 117 w 229"/>
              <a:gd name="T41" fmla="*/ 203 h 245"/>
              <a:gd name="T42" fmla="*/ 121 w 229"/>
              <a:gd name="T43" fmla="*/ 203 h 245"/>
              <a:gd name="T44" fmla="*/ 141 w 229"/>
              <a:gd name="T45" fmla="*/ 223 h 245"/>
              <a:gd name="T46" fmla="*/ 131 w 229"/>
              <a:gd name="T47" fmla="*/ 239 h 245"/>
              <a:gd name="T48" fmla="*/ 131 w 229"/>
              <a:gd name="T49" fmla="*/ 240 h 245"/>
              <a:gd name="T50" fmla="*/ 131 w 229"/>
              <a:gd name="T51" fmla="*/ 245 h 245"/>
              <a:gd name="T52" fmla="*/ 221 w 229"/>
              <a:gd name="T53" fmla="*/ 245 h 245"/>
              <a:gd name="T54" fmla="*/ 229 w 229"/>
              <a:gd name="T55" fmla="*/ 237 h 245"/>
              <a:gd name="T56" fmla="*/ 229 w 229"/>
              <a:gd name="T57" fmla="*/ 11 h 245"/>
              <a:gd name="T58" fmla="*/ 216 w 229"/>
              <a:gd name="T59" fmla="*/ 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9" h="245">
                <a:moveTo>
                  <a:pt x="216" y="5"/>
                </a:moveTo>
                <a:cubicBezTo>
                  <a:pt x="194" y="24"/>
                  <a:pt x="161" y="41"/>
                  <a:pt x="117" y="56"/>
                </a:cubicBezTo>
                <a:cubicBezTo>
                  <a:pt x="116" y="52"/>
                  <a:pt x="114" y="46"/>
                  <a:pt x="113" y="43"/>
                </a:cubicBezTo>
                <a:cubicBezTo>
                  <a:pt x="111" y="38"/>
                  <a:pt x="114" y="36"/>
                  <a:pt x="114" y="36"/>
                </a:cubicBezTo>
                <a:cubicBezTo>
                  <a:pt x="117" y="32"/>
                  <a:pt x="118" y="28"/>
                  <a:pt x="116" y="24"/>
                </a:cubicBezTo>
                <a:cubicBezTo>
                  <a:pt x="114" y="17"/>
                  <a:pt x="107" y="13"/>
                  <a:pt x="100" y="15"/>
                </a:cubicBezTo>
                <a:cubicBezTo>
                  <a:pt x="96" y="17"/>
                  <a:pt x="96" y="17"/>
                  <a:pt x="96" y="17"/>
                </a:cubicBezTo>
                <a:cubicBezTo>
                  <a:pt x="90" y="19"/>
                  <a:pt x="86" y="26"/>
                  <a:pt x="88" y="33"/>
                </a:cubicBezTo>
                <a:cubicBezTo>
                  <a:pt x="88" y="33"/>
                  <a:pt x="89" y="40"/>
                  <a:pt x="97" y="41"/>
                </a:cubicBezTo>
                <a:cubicBezTo>
                  <a:pt x="97" y="41"/>
                  <a:pt x="101" y="42"/>
                  <a:pt x="102" y="47"/>
                </a:cubicBezTo>
                <a:cubicBezTo>
                  <a:pt x="103" y="49"/>
                  <a:pt x="105" y="55"/>
                  <a:pt x="107" y="59"/>
                </a:cubicBezTo>
                <a:cubicBezTo>
                  <a:pt x="92" y="64"/>
                  <a:pt x="76" y="69"/>
                  <a:pt x="59" y="73"/>
                </a:cubicBezTo>
                <a:cubicBezTo>
                  <a:pt x="42" y="77"/>
                  <a:pt x="25" y="81"/>
                  <a:pt x="6" y="85"/>
                </a:cubicBezTo>
                <a:cubicBezTo>
                  <a:pt x="3" y="85"/>
                  <a:pt x="0" y="88"/>
                  <a:pt x="0" y="92"/>
                </a:cubicBezTo>
                <a:cubicBezTo>
                  <a:pt x="0" y="237"/>
                  <a:pt x="0" y="237"/>
                  <a:pt x="0" y="237"/>
                </a:cubicBezTo>
                <a:cubicBezTo>
                  <a:pt x="0" y="241"/>
                  <a:pt x="3" y="245"/>
                  <a:pt x="8" y="245"/>
                </a:cubicBezTo>
                <a:cubicBezTo>
                  <a:pt x="106" y="245"/>
                  <a:pt x="106" y="245"/>
                  <a:pt x="106" y="245"/>
                </a:cubicBezTo>
                <a:cubicBezTo>
                  <a:pt x="106" y="240"/>
                  <a:pt x="106" y="240"/>
                  <a:pt x="106" y="240"/>
                </a:cubicBezTo>
                <a:cubicBezTo>
                  <a:pt x="106" y="240"/>
                  <a:pt x="106" y="240"/>
                  <a:pt x="105" y="239"/>
                </a:cubicBezTo>
                <a:cubicBezTo>
                  <a:pt x="98" y="235"/>
                  <a:pt x="96" y="227"/>
                  <a:pt x="97" y="222"/>
                </a:cubicBezTo>
                <a:cubicBezTo>
                  <a:pt x="97" y="211"/>
                  <a:pt x="106" y="203"/>
                  <a:pt x="117" y="203"/>
                </a:cubicBezTo>
                <a:cubicBezTo>
                  <a:pt x="121" y="203"/>
                  <a:pt x="121" y="203"/>
                  <a:pt x="121" y="203"/>
                </a:cubicBezTo>
                <a:cubicBezTo>
                  <a:pt x="132" y="203"/>
                  <a:pt x="141" y="212"/>
                  <a:pt x="141" y="223"/>
                </a:cubicBezTo>
                <a:cubicBezTo>
                  <a:pt x="141" y="229"/>
                  <a:pt x="137" y="236"/>
                  <a:pt x="131" y="239"/>
                </a:cubicBezTo>
                <a:cubicBezTo>
                  <a:pt x="131" y="240"/>
                  <a:pt x="131" y="240"/>
                  <a:pt x="131" y="240"/>
                </a:cubicBezTo>
                <a:cubicBezTo>
                  <a:pt x="131" y="245"/>
                  <a:pt x="131" y="245"/>
                  <a:pt x="131" y="245"/>
                </a:cubicBezTo>
                <a:cubicBezTo>
                  <a:pt x="221" y="245"/>
                  <a:pt x="221" y="245"/>
                  <a:pt x="221" y="245"/>
                </a:cubicBezTo>
                <a:cubicBezTo>
                  <a:pt x="225" y="245"/>
                  <a:pt x="229" y="241"/>
                  <a:pt x="229" y="237"/>
                </a:cubicBezTo>
                <a:cubicBezTo>
                  <a:pt x="229" y="11"/>
                  <a:pt x="229" y="11"/>
                  <a:pt x="229" y="11"/>
                </a:cubicBezTo>
                <a:cubicBezTo>
                  <a:pt x="229" y="4"/>
                  <a:pt x="221" y="0"/>
                  <a:pt x="216" y="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8"/>
          <p:cNvSpPr>
            <a:spLocks/>
          </p:cNvSpPr>
          <p:nvPr/>
        </p:nvSpPr>
        <p:spPr bwMode="auto">
          <a:xfrm flipH="1">
            <a:off x="10408772" y="4152900"/>
            <a:ext cx="1262062" cy="2022475"/>
          </a:xfrm>
          <a:custGeom>
            <a:avLst/>
            <a:gdLst>
              <a:gd name="T0" fmla="*/ 259 w 272"/>
              <a:gd name="T1" fmla="*/ 334 h 436"/>
              <a:gd name="T2" fmla="*/ 249 w 272"/>
              <a:gd name="T3" fmla="*/ 340 h 436"/>
              <a:gd name="T4" fmla="*/ 242 w 272"/>
              <a:gd name="T5" fmla="*/ 343 h 436"/>
              <a:gd name="T6" fmla="*/ 228 w 272"/>
              <a:gd name="T7" fmla="*/ 343 h 436"/>
              <a:gd name="T8" fmla="*/ 228 w 272"/>
              <a:gd name="T9" fmla="*/ 189 h 436"/>
              <a:gd name="T10" fmla="*/ 226 w 272"/>
              <a:gd name="T11" fmla="*/ 189 h 436"/>
              <a:gd name="T12" fmla="*/ 225 w 272"/>
              <a:gd name="T13" fmla="*/ 189 h 436"/>
              <a:gd name="T14" fmla="*/ 208 w 272"/>
              <a:gd name="T15" fmla="*/ 198 h 436"/>
              <a:gd name="T16" fmla="*/ 189 w 272"/>
              <a:gd name="T17" fmla="*/ 178 h 436"/>
              <a:gd name="T18" fmla="*/ 189 w 272"/>
              <a:gd name="T19" fmla="*/ 174 h 436"/>
              <a:gd name="T20" fmla="*/ 209 w 272"/>
              <a:gd name="T21" fmla="*/ 154 h 436"/>
              <a:gd name="T22" fmla="*/ 225 w 272"/>
              <a:gd name="T23" fmla="*/ 163 h 436"/>
              <a:gd name="T24" fmla="*/ 226 w 272"/>
              <a:gd name="T25" fmla="*/ 164 h 436"/>
              <a:gd name="T26" fmla="*/ 228 w 272"/>
              <a:gd name="T27" fmla="*/ 164 h 436"/>
              <a:gd name="T28" fmla="*/ 228 w 272"/>
              <a:gd name="T29" fmla="*/ 93 h 436"/>
              <a:gd name="T30" fmla="*/ 222 w 272"/>
              <a:gd name="T31" fmla="*/ 85 h 436"/>
              <a:gd name="T32" fmla="*/ 172 w 272"/>
              <a:gd name="T33" fmla="*/ 74 h 436"/>
              <a:gd name="T34" fmla="*/ 125 w 272"/>
              <a:gd name="T35" fmla="*/ 61 h 436"/>
              <a:gd name="T36" fmla="*/ 125 w 272"/>
              <a:gd name="T37" fmla="*/ 75 h 436"/>
              <a:gd name="T38" fmla="*/ 99 w 272"/>
              <a:gd name="T39" fmla="*/ 86 h 436"/>
              <a:gd name="T40" fmla="*/ 95 w 272"/>
              <a:gd name="T41" fmla="*/ 85 h 436"/>
              <a:gd name="T42" fmla="*/ 84 w 272"/>
              <a:gd name="T43" fmla="*/ 59 h 436"/>
              <a:gd name="T44" fmla="*/ 92 w 272"/>
              <a:gd name="T45" fmla="*/ 49 h 436"/>
              <a:gd name="T46" fmla="*/ 13 w 272"/>
              <a:gd name="T47" fmla="*/ 4 h 436"/>
              <a:gd name="T48" fmla="*/ 0 w 272"/>
              <a:gd name="T49" fmla="*/ 10 h 436"/>
              <a:gd name="T50" fmla="*/ 0 w 272"/>
              <a:gd name="T51" fmla="*/ 428 h 436"/>
              <a:gd name="T52" fmla="*/ 8 w 272"/>
              <a:gd name="T53" fmla="*/ 436 h 436"/>
              <a:gd name="T54" fmla="*/ 221 w 272"/>
              <a:gd name="T55" fmla="*/ 436 h 436"/>
              <a:gd name="T56" fmla="*/ 228 w 272"/>
              <a:gd name="T57" fmla="*/ 428 h 436"/>
              <a:gd name="T58" fmla="*/ 228 w 272"/>
              <a:gd name="T59" fmla="*/ 354 h 436"/>
              <a:gd name="T60" fmla="*/ 242 w 272"/>
              <a:gd name="T61" fmla="*/ 354 h 436"/>
              <a:gd name="T62" fmla="*/ 249 w 272"/>
              <a:gd name="T63" fmla="*/ 357 h 436"/>
              <a:gd name="T64" fmla="*/ 259 w 272"/>
              <a:gd name="T65" fmla="*/ 363 h 436"/>
              <a:gd name="T66" fmla="*/ 272 w 272"/>
              <a:gd name="T67" fmla="*/ 351 h 436"/>
              <a:gd name="T68" fmla="*/ 272 w 272"/>
              <a:gd name="T69" fmla="*/ 347 h 436"/>
              <a:gd name="T70" fmla="*/ 259 w 272"/>
              <a:gd name="T71" fmla="*/ 33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2" h="436">
                <a:moveTo>
                  <a:pt x="259" y="334"/>
                </a:moveTo>
                <a:cubicBezTo>
                  <a:pt x="259" y="334"/>
                  <a:pt x="252" y="333"/>
                  <a:pt x="249" y="340"/>
                </a:cubicBezTo>
                <a:cubicBezTo>
                  <a:pt x="249" y="340"/>
                  <a:pt x="246" y="343"/>
                  <a:pt x="242" y="343"/>
                </a:cubicBezTo>
                <a:cubicBezTo>
                  <a:pt x="239" y="343"/>
                  <a:pt x="233" y="343"/>
                  <a:pt x="228" y="343"/>
                </a:cubicBezTo>
                <a:cubicBezTo>
                  <a:pt x="228" y="189"/>
                  <a:pt x="228" y="189"/>
                  <a:pt x="228" y="189"/>
                </a:cubicBezTo>
                <a:cubicBezTo>
                  <a:pt x="226" y="189"/>
                  <a:pt x="226" y="189"/>
                  <a:pt x="226" y="189"/>
                </a:cubicBezTo>
                <a:cubicBezTo>
                  <a:pt x="226" y="189"/>
                  <a:pt x="225" y="189"/>
                  <a:pt x="225" y="189"/>
                </a:cubicBezTo>
                <a:cubicBezTo>
                  <a:pt x="220" y="197"/>
                  <a:pt x="213" y="199"/>
                  <a:pt x="208" y="198"/>
                </a:cubicBezTo>
                <a:cubicBezTo>
                  <a:pt x="197" y="198"/>
                  <a:pt x="189" y="189"/>
                  <a:pt x="189" y="178"/>
                </a:cubicBezTo>
                <a:cubicBezTo>
                  <a:pt x="189" y="174"/>
                  <a:pt x="189" y="174"/>
                  <a:pt x="189" y="174"/>
                </a:cubicBezTo>
                <a:cubicBezTo>
                  <a:pt x="189" y="163"/>
                  <a:pt x="198" y="154"/>
                  <a:pt x="209" y="154"/>
                </a:cubicBezTo>
                <a:cubicBezTo>
                  <a:pt x="215" y="154"/>
                  <a:pt x="222" y="158"/>
                  <a:pt x="225" y="163"/>
                </a:cubicBezTo>
                <a:cubicBezTo>
                  <a:pt x="225" y="164"/>
                  <a:pt x="226" y="164"/>
                  <a:pt x="226" y="164"/>
                </a:cubicBezTo>
                <a:cubicBezTo>
                  <a:pt x="228" y="164"/>
                  <a:pt x="228" y="164"/>
                  <a:pt x="228" y="164"/>
                </a:cubicBezTo>
                <a:cubicBezTo>
                  <a:pt x="228" y="93"/>
                  <a:pt x="228" y="93"/>
                  <a:pt x="228" y="93"/>
                </a:cubicBezTo>
                <a:cubicBezTo>
                  <a:pt x="228" y="89"/>
                  <a:pt x="226" y="86"/>
                  <a:pt x="222" y="85"/>
                </a:cubicBezTo>
                <a:cubicBezTo>
                  <a:pt x="205" y="82"/>
                  <a:pt x="188" y="78"/>
                  <a:pt x="172" y="74"/>
                </a:cubicBezTo>
                <a:cubicBezTo>
                  <a:pt x="155" y="70"/>
                  <a:pt x="140" y="65"/>
                  <a:pt x="125" y="61"/>
                </a:cubicBezTo>
                <a:cubicBezTo>
                  <a:pt x="127" y="66"/>
                  <a:pt x="126" y="72"/>
                  <a:pt x="125" y="75"/>
                </a:cubicBezTo>
                <a:cubicBezTo>
                  <a:pt x="121" y="85"/>
                  <a:pt x="109" y="90"/>
                  <a:pt x="99" y="86"/>
                </a:cubicBezTo>
                <a:cubicBezTo>
                  <a:pt x="95" y="85"/>
                  <a:pt x="95" y="85"/>
                  <a:pt x="95" y="85"/>
                </a:cubicBezTo>
                <a:cubicBezTo>
                  <a:pt x="85" y="81"/>
                  <a:pt x="80" y="69"/>
                  <a:pt x="84" y="59"/>
                </a:cubicBezTo>
                <a:cubicBezTo>
                  <a:pt x="85" y="55"/>
                  <a:pt x="88" y="51"/>
                  <a:pt x="92" y="49"/>
                </a:cubicBezTo>
                <a:cubicBezTo>
                  <a:pt x="58" y="36"/>
                  <a:pt x="32" y="21"/>
                  <a:pt x="13" y="4"/>
                </a:cubicBezTo>
                <a:cubicBezTo>
                  <a:pt x="8" y="0"/>
                  <a:pt x="0" y="3"/>
                  <a:pt x="0" y="10"/>
                </a:cubicBezTo>
                <a:cubicBezTo>
                  <a:pt x="0" y="428"/>
                  <a:pt x="0" y="428"/>
                  <a:pt x="0" y="428"/>
                </a:cubicBezTo>
                <a:cubicBezTo>
                  <a:pt x="0" y="432"/>
                  <a:pt x="4" y="436"/>
                  <a:pt x="8" y="436"/>
                </a:cubicBezTo>
                <a:cubicBezTo>
                  <a:pt x="221" y="436"/>
                  <a:pt x="221" y="436"/>
                  <a:pt x="221" y="436"/>
                </a:cubicBezTo>
                <a:cubicBezTo>
                  <a:pt x="225" y="436"/>
                  <a:pt x="228" y="432"/>
                  <a:pt x="228" y="428"/>
                </a:cubicBezTo>
                <a:cubicBezTo>
                  <a:pt x="228" y="354"/>
                  <a:pt x="228" y="354"/>
                  <a:pt x="228" y="354"/>
                </a:cubicBezTo>
                <a:cubicBezTo>
                  <a:pt x="233" y="354"/>
                  <a:pt x="239" y="354"/>
                  <a:pt x="242" y="354"/>
                </a:cubicBezTo>
                <a:cubicBezTo>
                  <a:pt x="247" y="354"/>
                  <a:pt x="249" y="357"/>
                  <a:pt x="249" y="357"/>
                </a:cubicBezTo>
                <a:cubicBezTo>
                  <a:pt x="251" y="361"/>
                  <a:pt x="255" y="363"/>
                  <a:pt x="259" y="363"/>
                </a:cubicBezTo>
                <a:cubicBezTo>
                  <a:pt x="266" y="363"/>
                  <a:pt x="272" y="358"/>
                  <a:pt x="272" y="351"/>
                </a:cubicBezTo>
                <a:cubicBezTo>
                  <a:pt x="272" y="347"/>
                  <a:pt x="272" y="347"/>
                  <a:pt x="272" y="347"/>
                </a:cubicBezTo>
                <a:cubicBezTo>
                  <a:pt x="272" y="340"/>
                  <a:pt x="266" y="334"/>
                  <a:pt x="259" y="3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29"/>
          <p:cNvSpPr>
            <a:spLocks/>
          </p:cNvSpPr>
          <p:nvPr/>
        </p:nvSpPr>
        <p:spPr bwMode="auto">
          <a:xfrm flipH="1">
            <a:off x="10408772" y="3484563"/>
            <a:ext cx="1262062" cy="1047750"/>
          </a:xfrm>
          <a:custGeom>
            <a:avLst/>
            <a:gdLst>
              <a:gd name="T0" fmla="*/ 259 w 272"/>
              <a:gd name="T1" fmla="*/ 98 h 226"/>
              <a:gd name="T2" fmla="*/ 249 w 272"/>
              <a:gd name="T3" fmla="*/ 104 h 226"/>
              <a:gd name="T4" fmla="*/ 242 w 272"/>
              <a:gd name="T5" fmla="*/ 108 h 226"/>
              <a:gd name="T6" fmla="*/ 228 w 272"/>
              <a:gd name="T7" fmla="*/ 108 h 226"/>
              <a:gd name="T8" fmla="*/ 228 w 272"/>
              <a:gd name="T9" fmla="*/ 8 h 226"/>
              <a:gd name="T10" fmla="*/ 221 w 272"/>
              <a:gd name="T11" fmla="*/ 0 h 226"/>
              <a:gd name="T12" fmla="*/ 134 w 272"/>
              <a:gd name="T13" fmla="*/ 0 h 226"/>
              <a:gd name="T14" fmla="*/ 134 w 272"/>
              <a:gd name="T15" fmla="*/ 6 h 226"/>
              <a:gd name="T16" fmla="*/ 135 w 272"/>
              <a:gd name="T17" fmla="*/ 7 h 226"/>
              <a:gd name="T18" fmla="*/ 144 w 272"/>
              <a:gd name="T19" fmla="*/ 24 h 226"/>
              <a:gd name="T20" fmla="*/ 124 w 272"/>
              <a:gd name="T21" fmla="*/ 43 h 226"/>
              <a:gd name="T22" fmla="*/ 120 w 272"/>
              <a:gd name="T23" fmla="*/ 43 h 226"/>
              <a:gd name="T24" fmla="*/ 100 w 272"/>
              <a:gd name="T25" fmla="*/ 23 h 226"/>
              <a:gd name="T26" fmla="*/ 109 w 272"/>
              <a:gd name="T27" fmla="*/ 7 h 226"/>
              <a:gd name="T28" fmla="*/ 109 w 272"/>
              <a:gd name="T29" fmla="*/ 6 h 226"/>
              <a:gd name="T30" fmla="*/ 109 w 272"/>
              <a:gd name="T31" fmla="*/ 0 h 226"/>
              <a:gd name="T32" fmla="*/ 8 w 272"/>
              <a:gd name="T33" fmla="*/ 0 h 226"/>
              <a:gd name="T34" fmla="*/ 0 w 272"/>
              <a:gd name="T35" fmla="*/ 8 h 226"/>
              <a:gd name="T36" fmla="*/ 0 w 272"/>
              <a:gd name="T37" fmla="*/ 104 h 226"/>
              <a:gd name="T38" fmla="*/ 1 w 272"/>
              <a:gd name="T39" fmla="*/ 108 h 226"/>
              <a:gd name="T40" fmla="*/ 109 w 272"/>
              <a:gd name="T41" fmla="*/ 183 h 226"/>
              <a:gd name="T42" fmla="*/ 105 w 272"/>
              <a:gd name="T43" fmla="*/ 192 h 226"/>
              <a:gd name="T44" fmla="*/ 100 w 272"/>
              <a:gd name="T45" fmla="*/ 198 h 226"/>
              <a:gd name="T46" fmla="*/ 91 w 272"/>
              <a:gd name="T47" fmla="*/ 206 h 226"/>
              <a:gd name="T48" fmla="*/ 98 w 272"/>
              <a:gd name="T49" fmla="*/ 222 h 226"/>
              <a:gd name="T50" fmla="*/ 102 w 272"/>
              <a:gd name="T51" fmla="*/ 223 h 226"/>
              <a:gd name="T52" fmla="*/ 118 w 272"/>
              <a:gd name="T53" fmla="*/ 216 h 226"/>
              <a:gd name="T54" fmla="*/ 116 w 272"/>
              <a:gd name="T55" fmla="*/ 204 h 226"/>
              <a:gd name="T56" fmla="*/ 116 w 272"/>
              <a:gd name="T57" fmla="*/ 196 h 226"/>
              <a:gd name="T58" fmla="*/ 120 w 272"/>
              <a:gd name="T59" fmla="*/ 186 h 226"/>
              <a:gd name="T60" fmla="*/ 176 w 272"/>
              <a:gd name="T61" fmla="*/ 203 h 226"/>
              <a:gd name="T62" fmla="*/ 219 w 272"/>
              <a:gd name="T63" fmla="*/ 213 h 226"/>
              <a:gd name="T64" fmla="*/ 228 w 272"/>
              <a:gd name="T65" fmla="*/ 205 h 226"/>
              <a:gd name="T66" fmla="*/ 228 w 272"/>
              <a:gd name="T67" fmla="*/ 119 h 226"/>
              <a:gd name="T68" fmla="*/ 242 w 272"/>
              <a:gd name="T69" fmla="*/ 119 h 226"/>
              <a:gd name="T70" fmla="*/ 249 w 272"/>
              <a:gd name="T71" fmla="*/ 122 h 226"/>
              <a:gd name="T72" fmla="*/ 259 w 272"/>
              <a:gd name="T73" fmla="*/ 128 h 226"/>
              <a:gd name="T74" fmla="*/ 272 w 272"/>
              <a:gd name="T75" fmla="*/ 115 h 226"/>
              <a:gd name="T76" fmla="*/ 272 w 272"/>
              <a:gd name="T77" fmla="*/ 111 h 226"/>
              <a:gd name="T78" fmla="*/ 259 w 272"/>
              <a:gd name="T79" fmla="*/ 9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2" h="226">
                <a:moveTo>
                  <a:pt x="259" y="98"/>
                </a:moveTo>
                <a:cubicBezTo>
                  <a:pt x="259" y="98"/>
                  <a:pt x="252" y="97"/>
                  <a:pt x="249" y="104"/>
                </a:cubicBezTo>
                <a:cubicBezTo>
                  <a:pt x="249" y="104"/>
                  <a:pt x="246" y="108"/>
                  <a:pt x="242" y="108"/>
                </a:cubicBezTo>
                <a:cubicBezTo>
                  <a:pt x="239" y="108"/>
                  <a:pt x="233" y="108"/>
                  <a:pt x="228" y="108"/>
                </a:cubicBezTo>
                <a:cubicBezTo>
                  <a:pt x="228" y="8"/>
                  <a:pt x="228" y="8"/>
                  <a:pt x="228" y="8"/>
                </a:cubicBezTo>
                <a:cubicBezTo>
                  <a:pt x="228" y="3"/>
                  <a:pt x="225" y="0"/>
                  <a:pt x="221" y="0"/>
                </a:cubicBezTo>
                <a:cubicBezTo>
                  <a:pt x="134" y="0"/>
                  <a:pt x="134" y="0"/>
                  <a:pt x="134" y="0"/>
                </a:cubicBezTo>
                <a:cubicBezTo>
                  <a:pt x="134" y="6"/>
                  <a:pt x="134" y="6"/>
                  <a:pt x="134" y="6"/>
                </a:cubicBezTo>
                <a:cubicBezTo>
                  <a:pt x="134" y="6"/>
                  <a:pt x="135" y="6"/>
                  <a:pt x="135" y="7"/>
                </a:cubicBezTo>
                <a:cubicBezTo>
                  <a:pt x="143" y="11"/>
                  <a:pt x="144" y="19"/>
                  <a:pt x="144" y="24"/>
                </a:cubicBezTo>
                <a:cubicBezTo>
                  <a:pt x="143" y="35"/>
                  <a:pt x="134" y="43"/>
                  <a:pt x="124" y="43"/>
                </a:cubicBezTo>
                <a:cubicBezTo>
                  <a:pt x="120" y="43"/>
                  <a:pt x="120" y="43"/>
                  <a:pt x="120" y="43"/>
                </a:cubicBezTo>
                <a:cubicBezTo>
                  <a:pt x="109" y="43"/>
                  <a:pt x="100" y="34"/>
                  <a:pt x="100" y="23"/>
                </a:cubicBezTo>
                <a:cubicBezTo>
                  <a:pt x="100" y="17"/>
                  <a:pt x="103" y="10"/>
                  <a:pt x="109" y="7"/>
                </a:cubicBezTo>
                <a:cubicBezTo>
                  <a:pt x="109" y="6"/>
                  <a:pt x="109" y="6"/>
                  <a:pt x="109" y="6"/>
                </a:cubicBezTo>
                <a:cubicBezTo>
                  <a:pt x="109" y="0"/>
                  <a:pt x="109" y="0"/>
                  <a:pt x="109" y="0"/>
                </a:cubicBezTo>
                <a:cubicBezTo>
                  <a:pt x="8" y="0"/>
                  <a:pt x="8" y="0"/>
                  <a:pt x="8" y="0"/>
                </a:cubicBezTo>
                <a:cubicBezTo>
                  <a:pt x="4" y="0"/>
                  <a:pt x="0" y="3"/>
                  <a:pt x="0" y="8"/>
                </a:cubicBezTo>
                <a:cubicBezTo>
                  <a:pt x="0" y="104"/>
                  <a:pt x="0" y="104"/>
                  <a:pt x="0" y="104"/>
                </a:cubicBezTo>
                <a:cubicBezTo>
                  <a:pt x="0" y="106"/>
                  <a:pt x="1" y="107"/>
                  <a:pt x="1" y="108"/>
                </a:cubicBezTo>
                <a:cubicBezTo>
                  <a:pt x="16" y="141"/>
                  <a:pt x="62" y="166"/>
                  <a:pt x="109" y="183"/>
                </a:cubicBezTo>
                <a:cubicBezTo>
                  <a:pt x="108" y="186"/>
                  <a:pt x="106" y="191"/>
                  <a:pt x="105" y="192"/>
                </a:cubicBezTo>
                <a:cubicBezTo>
                  <a:pt x="103" y="198"/>
                  <a:pt x="100" y="198"/>
                  <a:pt x="100" y="198"/>
                </a:cubicBezTo>
                <a:cubicBezTo>
                  <a:pt x="96" y="198"/>
                  <a:pt x="92" y="201"/>
                  <a:pt x="91" y="206"/>
                </a:cubicBezTo>
                <a:cubicBezTo>
                  <a:pt x="88" y="212"/>
                  <a:pt x="91" y="220"/>
                  <a:pt x="98" y="222"/>
                </a:cubicBezTo>
                <a:cubicBezTo>
                  <a:pt x="102" y="223"/>
                  <a:pt x="102" y="223"/>
                  <a:pt x="102" y="223"/>
                </a:cubicBezTo>
                <a:cubicBezTo>
                  <a:pt x="108" y="226"/>
                  <a:pt x="116" y="223"/>
                  <a:pt x="118" y="216"/>
                </a:cubicBezTo>
                <a:cubicBezTo>
                  <a:pt x="118" y="216"/>
                  <a:pt x="122" y="210"/>
                  <a:pt x="116" y="204"/>
                </a:cubicBezTo>
                <a:cubicBezTo>
                  <a:pt x="116" y="204"/>
                  <a:pt x="114" y="201"/>
                  <a:pt x="116" y="196"/>
                </a:cubicBezTo>
                <a:cubicBezTo>
                  <a:pt x="117" y="194"/>
                  <a:pt x="118" y="190"/>
                  <a:pt x="120" y="186"/>
                </a:cubicBezTo>
                <a:cubicBezTo>
                  <a:pt x="139" y="193"/>
                  <a:pt x="159" y="199"/>
                  <a:pt x="176" y="203"/>
                </a:cubicBezTo>
                <a:cubicBezTo>
                  <a:pt x="190" y="206"/>
                  <a:pt x="204" y="210"/>
                  <a:pt x="219" y="213"/>
                </a:cubicBezTo>
                <a:cubicBezTo>
                  <a:pt x="224" y="214"/>
                  <a:pt x="228" y="210"/>
                  <a:pt x="228" y="205"/>
                </a:cubicBezTo>
                <a:cubicBezTo>
                  <a:pt x="228" y="119"/>
                  <a:pt x="228" y="119"/>
                  <a:pt x="228" y="119"/>
                </a:cubicBezTo>
                <a:cubicBezTo>
                  <a:pt x="233" y="119"/>
                  <a:pt x="239" y="119"/>
                  <a:pt x="242" y="119"/>
                </a:cubicBezTo>
                <a:cubicBezTo>
                  <a:pt x="247" y="119"/>
                  <a:pt x="249" y="122"/>
                  <a:pt x="249" y="122"/>
                </a:cubicBezTo>
                <a:cubicBezTo>
                  <a:pt x="251" y="125"/>
                  <a:pt x="255" y="128"/>
                  <a:pt x="259" y="128"/>
                </a:cubicBezTo>
                <a:cubicBezTo>
                  <a:pt x="266" y="128"/>
                  <a:pt x="272" y="122"/>
                  <a:pt x="272" y="115"/>
                </a:cubicBezTo>
                <a:cubicBezTo>
                  <a:pt x="272" y="111"/>
                  <a:pt x="272" y="111"/>
                  <a:pt x="272" y="111"/>
                </a:cubicBezTo>
                <a:cubicBezTo>
                  <a:pt x="272" y="104"/>
                  <a:pt x="266" y="98"/>
                  <a:pt x="259" y="9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30"/>
          <p:cNvSpPr>
            <a:spLocks/>
          </p:cNvSpPr>
          <p:nvPr/>
        </p:nvSpPr>
        <p:spPr bwMode="auto">
          <a:xfrm flipH="1">
            <a:off x="7381409" y="4565650"/>
            <a:ext cx="1039812" cy="728663"/>
          </a:xfrm>
          <a:custGeom>
            <a:avLst/>
            <a:gdLst>
              <a:gd name="T0" fmla="*/ 215 w 224"/>
              <a:gd name="T1" fmla="*/ 1 h 157"/>
              <a:gd name="T2" fmla="*/ 7 w 224"/>
              <a:gd name="T3" fmla="*/ 23 h 157"/>
              <a:gd name="T4" fmla="*/ 0 w 224"/>
              <a:gd name="T5" fmla="*/ 31 h 157"/>
              <a:gd name="T6" fmla="*/ 0 w 224"/>
              <a:gd name="T7" fmla="*/ 149 h 157"/>
              <a:gd name="T8" fmla="*/ 8 w 224"/>
              <a:gd name="T9" fmla="*/ 157 h 157"/>
              <a:gd name="T10" fmla="*/ 100 w 224"/>
              <a:gd name="T11" fmla="*/ 157 h 157"/>
              <a:gd name="T12" fmla="*/ 100 w 224"/>
              <a:gd name="T13" fmla="*/ 152 h 157"/>
              <a:gd name="T14" fmla="*/ 100 w 224"/>
              <a:gd name="T15" fmla="*/ 151 h 157"/>
              <a:gd name="T16" fmla="*/ 91 w 224"/>
              <a:gd name="T17" fmla="*/ 134 h 157"/>
              <a:gd name="T18" fmla="*/ 111 w 224"/>
              <a:gd name="T19" fmla="*/ 115 h 157"/>
              <a:gd name="T20" fmla="*/ 115 w 224"/>
              <a:gd name="T21" fmla="*/ 115 h 157"/>
              <a:gd name="T22" fmla="*/ 135 w 224"/>
              <a:gd name="T23" fmla="*/ 135 h 157"/>
              <a:gd name="T24" fmla="*/ 126 w 224"/>
              <a:gd name="T25" fmla="*/ 151 h 157"/>
              <a:gd name="T26" fmla="*/ 126 w 224"/>
              <a:gd name="T27" fmla="*/ 152 h 157"/>
              <a:gd name="T28" fmla="*/ 126 w 224"/>
              <a:gd name="T29" fmla="*/ 157 h 157"/>
              <a:gd name="T30" fmla="*/ 216 w 224"/>
              <a:gd name="T31" fmla="*/ 157 h 157"/>
              <a:gd name="T32" fmla="*/ 224 w 224"/>
              <a:gd name="T33" fmla="*/ 149 h 157"/>
              <a:gd name="T34" fmla="*/ 224 w 224"/>
              <a:gd name="T35" fmla="*/ 8 h 157"/>
              <a:gd name="T36" fmla="*/ 215 w 224"/>
              <a:gd name="T37"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157">
                <a:moveTo>
                  <a:pt x="215" y="1"/>
                </a:moveTo>
                <a:cubicBezTo>
                  <a:pt x="153" y="12"/>
                  <a:pt x="82" y="19"/>
                  <a:pt x="7" y="23"/>
                </a:cubicBezTo>
                <a:cubicBezTo>
                  <a:pt x="3" y="24"/>
                  <a:pt x="0" y="27"/>
                  <a:pt x="0" y="31"/>
                </a:cubicBezTo>
                <a:cubicBezTo>
                  <a:pt x="0" y="149"/>
                  <a:pt x="0" y="149"/>
                  <a:pt x="0" y="149"/>
                </a:cubicBezTo>
                <a:cubicBezTo>
                  <a:pt x="0" y="153"/>
                  <a:pt x="3" y="157"/>
                  <a:pt x="8" y="157"/>
                </a:cubicBezTo>
                <a:cubicBezTo>
                  <a:pt x="100" y="157"/>
                  <a:pt x="100" y="157"/>
                  <a:pt x="100" y="157"/>
                </a:cubicBezTo>
                <a:cubicBezTo>
                  <a:pt x="100" y="152"/>
                  <a:pt x="100" y="152"/>
                  <a:pt x="100" y="152"/>
                </a:cubicBezTo>
                <a:cubicBezTo>
                  <a:pt x="100" y="152"/>
                  <a:pt x="100" y="152"/>
                  <a:pt x="100" y="151"/>
                </a:cubicBezTo>
                <a:cubicBezTo>
                  <a:pt x="92" y="147"/>
                  <a:pt x="91" y="139"/>
                  <a:pt x="91" y="134"/>
                </a:cubicBezTo>
                <a:cubicBezTo>
                  <a:pt x="92" y="123"/>
                  <a:pt x="100" y="115"/>
                  <a:pt x="111" y="115"/>
                </a:cubicBezTo>
                <a:cubicBezTo>
                  <a:pt x="115" y="115"/>
                  <a:pt x="115" y="115"/>
                  <a:pt x="115" y="115"/>
                </a:cubicBezTo>
                <a:cubicBezTo>
                  <a:pt x="126" y="115"/>
                  <a:pt x="135" y="124"/>
                  <a:pt x="135" y="135"/>
                </a:cubicBezTo>
                <a:cubicBezTo>
                  <a:pt x="135" y="141"/>
                  <a:pt x="132" y="148"/>
                  <a:pt x="126" y="151"/>
                </a:cubicBezTo>
                <a:cubicBezTo>
                  <a:pt x="126" y="152"/>
                  <a:pt x="126" y="152"/>
                  <a:pt x="126" y="152"/>
                </a:cubicBezTo>
                <a:cubicBezTo>
                  <a:pt x="126" y="157"/>
                  <a:pt x="126" y="157"/>
                  <a:pt x="126" y="157"/>
                </a:cubicBezTo>
                <a:cubicBezTo>
                  <a:pt x="216" y="157"/>
                  <a:pt x="216" y="157"/>
                  <a:pt x="216" y="157"/>
                </a:cubicBezTo>
                <a:cubicBezTo>
                  <a:pt x="221" y="157"/>
                  <a:pt x="224" y="153"/>
                  <a:pt x="224" y="149"/>
                </a:cubicBezTo>
                <a:cubicBezTo>
                  <a:pt x="224" y="8"/>
                  <a:pt x="224" y="8"/>
                  <a:pt x="224" y="8"/>
                </a:cubicBezTo>
                <a:cubicBezTo>
                  <a:pt x="224" y="4"/>
                  <a:pt x="220" y="0"/>
                  <a:pt x="215"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5"/>
          <p:cNvSpPr>
            <a:spLocks/>
          </p:cNvSpPr>
          <p:nvPr/>
        </p:nvSpPr>
        <p:spPr bwMode="auto">
          <a:xfrm flipH="1">
            <a:off x="9680109" y="2309813"/>
            <a:ext cx="608012" cy="195263"/>
          </a:xfrm>
          <a:custGeom>
            <a:avLst/>
            <a:gdLst>
              <a:gd name="T0" fmla="*/ 25 w 131"/>
              <a:gd name="T1" fmla="*/ 42 h 42"/>
              <a:gd name="T2" fmla="*/ 25 w 131"/>
              <a:gd name="T3" fmla="*/ 28 h 42"/>
              <a:gd name="T4" fmla="*/ 21 w 131"/>
              <a:gd name="T5" fmla="*/ 28 h 42"/>
              <a:gd name="T6" fmla="*/ 21 w 131"/>
              <a:gd name="T7" fmla="*/ 17 h 42"/>
              <a:gd name="T8" fmla="*/ 109 w 131"/>
              <a:gd name="T9" fmla="*/ 17 h 42"/>
              <a:gd name="T10" fmla="*/ 109 w 131"/>
              <a:gd name="T11" fmla="*/ 28 h 42"/>
              <a:gd name="T12" fmla="*/ 105 w 131"/>
              <a:gd name="T13" fmla="*/ 28 h 42"/>
              <a:gd name="T14" fmla="*/ 105 w 131"/>
              <a:gd name="T15" fmla="*/ 42 h 42"/>
              <a:gd name="T16" fmla="*/ 131 w 131"/>
              <a:gd name="T17" fmla="*/ 42 h 42"/>
              <a:gd name="T18" fmla="*/ 131 w 131"/>
              <a:gd name="T19" fmla="*/ 28 h 42"/>
              <a:gd name="T20" fmla="*/ 126 w 131"/>
              <a:gd name="T21" fmla="*/ 28 h 42"/>
              <a:gd name="T22" fmla="*/ 126 w 131"/>
              <a:gd name="T23" fmla="*/ 15 h 42"/>
              <a:gd name="T24" fmla="*/ 111 w 131"/>
              <a:gd name="T25" fmla="*/ 0 h 42"/>
              <a:gd name="T26" fmla="*/ 20 w 131"/>
              <a:gd name="T27" fmla="*/ 0 h 42"/>
              <a:gd name="T28" fmla="*/ 4 w 131"/>
              <a:gd name="T29" fmla="*/ 15 h 42"/>
              <a:gd name="T30" fmla="*/ 4 w 131"/>
              <a:gd name="T31" fmla="*/ 28 h 42"/>
              <a:gd name="T32" fmla="*/ 0 w 131"/>
              <a:gd name="T33" fmla="*/ 28 h 42"/>
              <a:gd name="T34" fmla="*/ 0 w 131"/>
              <a:gd name="T35" fmla="*/ 42 h 42"/>
              <a:gd name="T36" fmla="*/ 25 w 131"/>
              <a:gd name="T3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42">
                <a:moveTo>
                  <a:pt x="25" y="42"/>
                </a:moveTo>
                <a:cubicBezTo>
                  <a:pt x="25" y="28"/>
                  <a:pt x="25" y="28"/>
                  <a:pt x="25" y="28"/>
                </a:cubicBezTo>
                <a:cubicBezTo>
                  <a:pt x="21" y="28"/>
                  <a:pt x="21" y="28"/>
                  <a:pt x="21" y="28"/>
                </a:cubicBezTo>
                <a:cubicBezTo>
                  <a:pt x="21" y="17"/>
                  <a:pt x="21" y="17"/>
                  <a:pt x="21" y="17"/>
                </a:cubicBezTo>
                <a:cubicBezTo>
                  <a:pt x="109" y="17"/>
                  <a:pt x="109" y="17"/>
                  <a:pt x="109" y="17"/>
                </a:cubicBezTo>
                <a:cubicBezTo>
                  <a:pt x="109" y="28"/>
                  <a:pt x="109" y="28"/>
                  <a:pt x="109" y="28"/>
                </a:cubicBezTo>
                <a:cubicBezTo>
                  <a:pt x="105" y="28"/>
                  <a:pt x="105" y="28"/>
                  <a:pt x="105" y="28"/>
                </a:cubicBezTo>
                <a:cubicBezTo>
                  <a:pt x="105" y="42"/>
                  <a:pt x="105" y="42"/>
                  <a:pt x="105" y="42"/>
                </a:cubicBezTo>
                <a:cubicBezTo>
                  <a:pt x="131" y="42"/>
                  <a:pt x="131" y="42"/>
                  <a:pt x="131" y="42"/>
                </a:cubicBezTo>
                <a:cubicBezTo>
                  <a:pt x="131" y="28"/>
                  <a:pt x="131" y="28"/>
                  <a:pt x="131" y="28"/>
                </a:cubicBezTo>
                <a:cubicBezTo>
                  <a:pt x="126" y="28"/>
                  <a:pt x="126" y="28"/>
                  <a:pt x="126" y="28"/>
                </a:cubicBezTo>
                <a:cubicBezTo>
                  <a:pt x="126" y="15"/>
                  <a:pt x="126" y="15"/>
                  <a:pt x="126" y="15"/>
                </a:cubicBezTo>
                <a:cubicBezTo>
                  <a:pt x="126" y="7"/>
                  <a:pt x="119" y="0"/>
                  <a:pt x="111" y="0"/>
                </a:cubicBezTo>
                <a:cubicBezTo>
                  <a:pt x="20" y="0"/>
                  <a:pt x="20" y="0"/>
                  <a:pt x="20" y="0"/>
                </a:cubicBezTo>
                <a:cubicBezTo>
                  <a:pt x="11" y="0"/>
                  <a:pt x="4" y="7"/>
                  <a:pt x="4" y="15"/>
                </a:cubicBezTo>
                <a:cubicBezTo>
                  <a:pt x="4" y="28"/>
                  <a:pt x="4" y="28"/>
                  <a:pt x="4" y="28"/>
                </a:cubicBezTo>
                <a:cubicBezTo>
                  <a:pt x="0" y="28"/>
                  <a:pt x="0" y="28"/>
                  <a:pt x="0" y="28"/>
                </a:cubicBezTo>
                <a:cubicBezTo>
                  <a:pt x="0" y="42"/>
                  <a:pt x="0" y="42"/>
                  <a:pt x="0" y="42"/>
                </a:cubicBezTo>
                <a:lnTo>
                  <a:pt x="25" y="42"/>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6"/>
          <p:cNvSpPr>
            <a:spLocks/>
          </p:cNvSpPr>
          <p:nvPr/>
        </p:nvSpPr>
        <p:spPr bwMode="auto">
          <a:xfrm flipH="1">
            <a:off x="7668746" y="2309813"/>
            <a:ext cx="609600" cy="195263"/>
          </a:xfrm>
          <a:custGeom>
            <a:avLst/>
            <a:gdLst>
              <a:gd name="T0" fmla="*/ 25 w 131"/>
              <a:gd name="T1" fmla="*/ 42 h 42"/>
              <a:gd name="T2" fmla="*/ 25 w 131"/>
              <a:gd name="T3" fmla="*/ 28 h 42"/>
              <a:gd name="T4" fmla="*/ 21 w 131"/>
              <a:gd name="T5" fmla="*/ 28 h 42"/>
              <a:gd name="T6" fmla="*/ 21 w 131"/>
              <a:gd name="T7" fmla="*/ 17 h 42"/>
              <a:gd name="T8" fmla="*/ 110 w 131"/>
              <a:gd name="T9" fmla="*/ 17 h 42"/>
              <a:gd name="T10" fmla="*/ 110 w 131"/>
              <a:gd name="T11" fmla="*/ 28 h 42"/>
              <a:gd name="T12" fmla="*/ 106 w 131"/>
              <a:gd name="T13" fmla="*/ 28 h 42"/>
              <a:gd name="T14" fmla="*/ 106 w 131"/>
              <a:gd name="T15" fmla="*/ 42 h 42"/>
              <a:gd name="T16" fmla="*/ 131 w 131"/>
              <a:gd name="T17" fmla="*/ 42 h 42"/>
              <a:gd name="T18" fmla="*/ 131 w 131"/>
              <a:gd name="T19" fmla="*/ 28 h 42"/>
              <a:gd name="T20" fmla="*/ 127 w 131"/>
              <a:gd name="T21" fmla="*/ 28 h 42"/>
              <a:gd name="T22" fmla="*/ 127 w 131"/>
              <a:gd name="T23" fmla="*/ 15 h 42"/>
              <a:gd name="T24" fmla="*/ 111 w 131"/>
              <a:gd name="T25" fmla="*/ 0 h 42"/>
              <a:gd name="T26" fmla="*/ 20 w 131"/>
              <a:gd name="T27" fmla="*/ 0 h 42"/>
              <a:gd name="T28" fmla="*/ 4 w 131"/>
              <a:gd name="T29" fmla="*/ 15 h 42"/>
              <a:gd name="T30" fmla="*/ 4 w 131"/>
              <a:gd name="T31" fmla="*/ 28 h 42"/>
              <a:gd name="T32" fmla="*/ 0 w 131"/>
              <a:gd name="T33" fmla="*/ 28 h 42"/>
              <a:gd name="T34" fmla="*/ 0 w 131"/>
              <a:gd name="T35" fmla="*/ 42 h 42"/>
              <a:gd name="T36" fmla="*/ 25 w 131"/>
              <a:gd name="T3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42">
                <a:moveTo>
                  <a:pt x="25" y="42"/>
                </a:moveTo>
                <a:cubicBezTo>
                  <a:pt x="25" y="28"/>
                  <a:pt x="25" y="28"/>
                  <a:pt x="25" y="28"/>
                </a:cubicBezTo>
                <a:cubicBezTo>
                  <a:pt x="21" y="28"/>
                  <a:pt x="21" y="28"/>
                  <a:pt x="21" y="28"/>
                </a:cubicBezTo>
                <a:cubicBezTo>
                  <a:pt x="21" y="17"/>
                  <a:pt x="21" y="17"/>
                  <a:pt x="21" y="17"/>
                </a:cubicBezTo>
                <a:cubicBezTo>
                  <a:pt x="110" y="17"/>
                  <a:pt x="110" y="17"/>
                  <a:pt x="110" y="17"/>
                </a:cubicBezTo>
                <a:cubicBezTo>
                  <a:pt x="110" y="28"/>
                  <a:pt x="110" y="28"/>
                  <a:pt x="110" y="28"/>
                </a:cubicBezTo>
                <a:cubicBezTo>
                  <a:pt x="106" y="28"/>
                  <a:pt x="106" y="28"/>
                  <a:pt x="106" y="28"/>
                </a:cubicBezTo>
                <a:cubicBezTo>
                  <a:pt x="106" y="42"/>
                  <a:pt x="106" y="42"/>
                  <a:pt x="106" y="42"/>
                </a:cubicBezTo>
                <a:cubicBezTo>
                  <a:pt x="131" y="42"/>
                  <a:pt x="131" y="42"/>
                  <a:pt x="131" y="42"/>
                </a:cubicBezTo>
                <a:cubicBezTo>
                  <a:pt x="131" y="28"/>
                  <a:pt x="131" y="28"/>
                  <a:pt x="131" y="28"/>
                </a:cubicBezTo>
                <a:cubicBezTo>
                  <a:pt x="127" y="28"/>
                  <a:pt x="127" y="28"/>
                  <a:pt x="127" y="28"/>
                </a:cubicBezTo>
                <a:cubicBezTo>
                  <a:pt x="127" y="15"/>
                  <a:pt x="127" y="15"/>
                  <a:pt x="127" y="15"/>
                </a:cubicBezTo>
                <a:cubicBezTo>
                  <a:pt x="127" y="7"/>
                  <a:pt x="120" y="0"/>
                  <a:pt x="111" y="0"/>
                </a:cubicBezTo>
                <a:cubicBezTo>
                  <a:pt x="20" y="0"/>
                  <a:pt x="20" y="0"/>
                  <a:pt x="20" y="0"/>
                </a:cubicBezTo>
                <a:cubicBezTo>
                  <a:pt x="11" y="0"/>
                  <a:pt x="4" y="7"/>
                  <a:pt x="4" y="15"/>
                </a:cubicBezTo>
                <a:cubicBezTo>
                  <a:pt x="4" y="28"/>
                  <a:pt x="4" y="28"/>
                  <a:pt x="4" y="28"/>
                </a:cubicBezTo>
                <a:cubicBezTo>
                  <a:pt x="0" y="28"/>
                  <a:pt x="0" y="28"/>
                  <a:pt x="0" y="28"/>
                </a:cubicBezTo>
                <a:cubicBezTo>
                  <a:pt x="0" y="42"/>
                  <a:pt x="0" y="42"/>
                  <a:pt x="0" y="42"/>
                </a:cubicBezTo>
                <a:lnTo>
                  <a:pt x="25" y="42"/>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7"/>
          <p:cNvSpPr>
            <a:spLocks/>
          </p:cNvSpPr>
          <p:nvPr/>
        </p:nvSpPr>
        <p:spPr bwMode="auto">
          <a:xfrm flipH="1">
            <a:off x="8156109" y="992188"/>
            <a:ext cx="419100" cy="1071563"/>
          </a:xfrm>
          <a:custGeom>
            <a:avLst/>
            <a:gdLst>
              <a:gd name="T0" fmla="*/ 36 w 90"/>
              <a:gd name="T1" fmla="*/ 0 h 231"/>
              <a:gd name="T2" fmla="*/ 83 w 90"/>
              <a:gd name="T3" fmla="*/ 122 h 231"/>
              <a:gd name="T4" fmla="*/ 90 w 90"/>
              <a:gd name="T5" fmla="*/ 218 h 231"/>
              <a:gd name="T6" fmla="*/ 15 w 90"/>
              <a:gd name="T7" fmla="*/ 192 h 231"/>
              <a:gd name="T8" fmla="*/ 36 w 90"/>
              <a:gd name="T9" fmla="*/ 0 h 231"/>
            </a:gdLst>
            <a:ahLst/>
            <a:cxnLst>
              <a:cxn ang="0">
                <a:pos x="T0" y="T1"/>
              </a:cxn>
              <a:cxn ang="0">
                <a:pos x="T2" y="T3"/>
              </a:cxn>
              <a:cxn ang="0">
                <a:pos x="T4" y="T5"/>
              </a:cxn>
              <a:cxn ang="0">
                <a:pos x="T6" y="T7"/>
              </a:cxn>
              <a:cxn ang="0">
                <a:pos x="T8" y="T9"/>
              </a:cxn>
            </a:cxnLst>
            <a:rect l="0" t="0" r="r" b="b"/>
            <a:pathLst>
              <a:path w="90" h="231">
                <a:moveTo>
                  <a:pt x="36" y="0"/>
                </a:moveTo>
                <a:cubicBezTo>
                  <a:pt x="83" y="122"/>
                  <a:pt x="83" y="122"/>
                  <a:pt x="83" y="122"/>
                </a:cubicBezTo>
                <a:cubicBezTo>
                  <a:pt x="90" y="218"/>
                  <a:pt x="90" y="218"/>
                  <a:pt x="90" y="218"/>
                </a:cubicBezTo>
                <a:cubicBezTo>
                  <a:pt x="90" y="218"/>
                  <a:pt x="31" y="231"/>
                  <a:pt x="15" y="192"/>
                </a:cubicBezTo>
                <a:cubicBezTo>
                  <a:pt x="0" y="153"/>
                  <a:pt x="36" y="0"/>
                  <a:pt x="36" y="0"/>
                </a:cubicBezTo>
                <a:close/>
              </a:path>
            </a:pathLst>
          </a:custGeom>
          <a:solidFill>
            <a:srgbClr val="D9B175"/>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8"/>
          <p:cNvSpPr>
            <a:spLocks/>
          </p:cNvSpPr>
          <p:nvPr/>
        </p:nvSpPr>
        <p:spPr bwMode="auto">
          <a:xfrm flipH="1">
            <a:off x="7817971" y="1581150"/>
            <a:ext cx="2301875" cy="873125"/>
          </a:xfrm>
          <a:custGeom>
            <a:avLst/>
            <a:gdLst>
              <a:gd name="T0" fmla="*/ 484 w 496"/>
              <a:gd name="T1" fmla="*/ 188 h 188"/>
              <a:gd name="T2" fmla="*/ 445 w 496"/>
              <a:gd name="T3" fmla="*/ 188 h 188"/>
              <a:gd name="T4" fmla="*/ 434 w 496"/>
              <a:gd name="T5" fmla="*/ 178 h 188"/>
              <a:gd name="T6" fmla="*/ 307 w 496"/>
              <a:gd name="T7" fmla="*/ 62 h 188"/>
              <a:gd name="T8" fmla="*/ 188 w 496"/>
              <a:gd name="T9" fmla="*/ 62 h 188"/>
              <a:gd name="T10" fmla="*/ 62 w 496"/>
              <a:gd name="T11" fmla="*/ 178 h 188"/>
              <a:gd name="T12" fmla="*/ 51 w 496"/>
              <a:gd name="T13" fmla="*/ 188 h 188"/>
              <a:gd name="T14" fmla="*/ 11 w 496"/>
              <a:gd name="T15" fmla="*/ 188 h 188"/>
              <a:gd name="T16" fmla="*/ 0 w 496"/>
              <a:gd name="T17" fmla="*/ 176 h 188"/>
              <a:gd name="T18" fmla="*/ 188 w 496"/>
              <a:gd name="T19" fmla="*/ 0 h 188"/>
              <a:gd name="T20" fmla="*/ 307 w 496"/>
              <a:gd name="T21" fmla="*/ 0 h 188"/>
              <a:gd name="T22" fmla="*/ 496 w 496"/>
              <a:gd name="T23" fmla="*/ 176 h 188"/>
              <a:gd name="T24" fmla="*/ 484 w 496"/>
              <a:gd name="T2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188">
                <a:moveTo>
                  <a:pt x="484" y="188"/>
                </a:moveTo>
                <a:cubicBezTo>
                  <a:pt x="445" y="188"/>
                  <a:pt x="445" y="188"/>
                  <a:pt x="445" y="188"/>
                </a:cubicBezTo>
                <a:cubicBezTo>
                  <a:pt x="439" y="188"/>
                  <a:pt x="434" y="184"/>
                  <a:pt x="434" y="178"/>
                </a:cubicBezTo>
                <a:cubicBezTo>
                  <a:pt x="428" y="113"/>
                  <a:pt x="374" y="62"/>
                  <a:pt x="307" y="62"/>
                </a:cubicBezTo>
                <a:cubicBezTo>
                  <a:pt x="188" y="62"/>
                  <a:pt x="188" y="62"/>
                  <a:pt x="188" y="62"/>
                </a:cubicBezTo>
                <a:cubicBezTo>
                  <a:pt x="122" y="62"/>
                  <a:pt x="67" y="113"/>
                  <a:pt x="62" y="178"/>
                </a:cubicBezTo>
                <a:cubicBezTo>
                  <a:pt x="62" y="184"/>
                  <a:pt x="57" y="188"/>
                  <a:pt x="51" y="188"/>
                </a:cubicBezTo>
                <a:cubicBezTo>
                  <a:pt x="11" y="188"/>
                  <a:pt x="11" y="188"/>
                  <a:pt x="11" y="188"/>
                </a:cubicBezTo>
                <a:cubicBezTo>
                  <a:pt x="5" y="188"/>
                  <a:pt x="0" y="183"/>
                  <a:pt x="0" y="176"/>
                </a:cubicBezTo>
                <a:cubicBezTo>
                  <a:pt x="6" y="78"/>
                  <a:pt x="88" y="0"/>
                  <a:pt x="188" y="0"/>
                </a:cubicBezTo>
                <a:cubicBezTo>
                  <a:pt x="307" y="0"/>
                  <a:pt x="307" y="0"/>
                  <a:pt x="307" y="0"/>
                </a:cubicBezTo>
                <a:cubicBezTo>
                  <a:pt x="407" y="0"/>
                  <a:pt x="490" y="78"/>
                  <a:pt x="496" y="176"/>
                </a:cubicBezTo>
                <a:cubicBezTo>
                  <a:pt x="496" y="183"/>
                  <a:pt x="491" y="188"/>
                  <a:pt x="484" y="188"/>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1"/>
          <p:cNvSpPr>
            <a:spLocks/>
          </p:cNvSpPr>
          <p:nvPr/>
        </p:nvSpPr>
        <p:spPr bwMode="auto">
          <a:xfrm flipH="1">
            <a:off x="8273584" y="157163"/>
            <a:ext cx="1462087" cy="2120900"/>
          </a:xfrm>
          <a:custGeom>
            <a:avLst/>
            <a:gdLst>
              <a:gd name="T0" fmla="*/ 312 w 315"/>
              <a:gd name="T1" fmla="*/ 286 h 457"/>
              <a:gd name="T2" fmla="*/ 291 w 315"/>
              <a:gd name="T3" fmla="*/ 193 h 457"/>
              <a:gd name="T4" fmla="*/ 277 w 315"/>
              <a:gd name="T5" fmla="*/ 164 h 457"/>
              <a:gd name="T6" fmla="*/ 251 w 315"/>
              <a:gd name="T7" fmla="*/ 129 h 457"/>
              <a:gd name="T8" fmla="*/ 236 w 315"/>
              <a:gd name="T9" fmla="*/ 0 h 457"/>
              <a:gd name="T10" fmla="*/ 34 w 315"/>
              <a:gd name="T11" fmla="*/ 33 h 457"/>
              <a:gd name="T12" fmla="*/ 38 w 315"/>
              <a:gd name="T13" fmla="*/ 162 h 457"/>
              <a:gd name="T14" fmla="*/ 14 w 315"/>
              <a:gd name="T15" fmla="*/ 227 h 457"/>
              <a:gd name="T16" fmla="*/ 9 w 315"/>
              <a:gd name="T17" fmla="*/ 253 h 457"/>
              <a:gd name="T18" fmla="*/ 0 w 315"/>
              <a:gd name="T19" fmla="*/ 333 h 457"/>
              <a:gd name="T20" fmla="*/ 4 w 315"/>
              <a:gd name="T21" fmla="*/ 361 h 457"/>
              <a:gd name="T22" fmla="*/ 39 w 315"/>
              <a:gd name="T23" fmla="*/ 427 h 457"/>
              <a:gd name="T24" fmla="*/ 59 w 315"/>
              <a:gd name="T25" fmla="*/ 442 h 457"/>
              <a:gd name="T26" fmla="*/ 74 w 315"/>
              <a:gd name="T27" fmla="*/ 444 h 457"/>
              <a:gd name="T28" fmla="*/ 98 w 315"/>
              <a:gd name="T29" fmla="*/ 430 h 457"/>
              <a:gd name="T30" fmla="*/ 98 w 315"/>
              <a:gd name="T31" fmla="*/ 430 h 457"/>
              <a:gd name="T32" fmla="*/ 100 w 315"/>
              <a:gd name="T33" fmla="*/ 430 h 457"/>
              <a:gd name="T34" fmla="*/ 101 w 315"/>
              <a:gd name="T35" fmla="*/ 436 h 457"/>
              <a:gd name="T36" fmla="*/ 121 w 315"/>
              <a:gd name="T37" fmla="*/ 454 h 457"/>
              <a:gd name="T38" fmla="*/ 142 w 315"/>
              <a:gd name="T39" fmla="*/ 454 h 457"/>
              <a:gd name="T40" fmla="*/ 168 w 315"/>
              <a:gd name="T41" fmla="*/ 441 h 457"/>
              <a:gd name="T42" fmla="*/ 171 w 315"/>
              <a:gd name="T43" fmla="*/ 433 h 457"/>
              <a:gd name="T44" fmla="*/ 173 w 315"/>
              <a:gd name="T45" fmla="*/ 433 h 457"/>
              <a:gd name="T46" fmla="*/ 174 w 315"/>
              <a:gd name="T47" fmla="*/ 442 h 457"/>
              <a:gd name="T48" fmla="*/ 196 w 315"/>
              <a:gd name="T49" fmla="*/ 457 h 457"/>
              <a:gd name="T50" fmla="*/ 213 w 315"/>
              <a:gd name="T51" fmla="*/ 457 h 457"/>
              <a:gd name="T52" fmla="*/ 236 w 315"/>
              <a:gd name="T53" fmla="*/ 429 h 457"/>
              <a:gd name="T54" fmla="*/ 237 w 315"/>
              <a:gd name="T55" fmla="*/ 423 h 457"/>
              <a:gd name="T56" fmla="*/ 239 w 315"/>
              <a:gd name="T57" fmla="*/ 423 h 457"/>
              <a:gd name="T58" fmla="*/ 243 w 315"/>
              <a:gd name="T59" fmla="*/ 438 h 457"/>
              <a:gd name="T60" fmla="*/ 266 w 315"/>
              <a:gd name="T61" fmla="*/ 455 h 457"/>
              <a:gd name="T62" fmla="*/ 292 w 315"/>
              <a:gd name="T63" fmla="*/ 454 h 457"/>
              <a:gd name="T64" fmla="*/ 314 w 315"/>
              <a:gd name="T65" fmla="*/ 430 h 457"/>
              <a:gd name="T66" fmla="*/ 312 w 315"/>
              <a:gd name="T67" fmla="*/ 28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5" h="457">
                <a:moveTo>
                  <a:pt x="312" y="286"/>
                </a:moveTo>
                <a:cubicBezTo>
                  <a:pt x="291" y="193"/>
                  <a:pt x="291" y="193"/>
                  <a:pt x="291" y="193"/>
                </a:cubicBezTo>
                <a:cubicBezTo>
                  <a:pt x="288" y="183"/>
                  <a:pt x="284" y="173"/>
                  <a:pt x="277" y="164"/>
                </a:cubicBezTo>
                <a:cubicBezTo>
                  <a:pt x="251" y="129"/>
                  <a:pt x="251" y="129"/>
                  <a:pt x="251" y="129"/>
                </a:cubicBezTo>
                <a:cubicBezTo>
                  <a:pt x="236" y="0"/>
                  <a:pt x="236" y="0"/>
                  <a:pt x="236" y="0"/>
                </a:cubicBezTo>
                <a:cubicBezTo>
                  <a:pt x="34" y="33"/>
                  <a:pt x="34" y="33"/>
                  <a:pt x="34" y="33"/>
                </a:cubicBezTo>
                <a:cubicBezTo>
                  <a:pt x="38" y="162"/>
                  <a:pt x="38" y="162"/>
                  <a:pt x="38" y="162"/>
                </a:cubicBezTo>
                <a:cubicBezTo>
                  <a:pt x="14" y="227"/>
                  <a:pt x="14" y="227"/>
                  <a:pt x="14" y="227"/>
                </a:cubicBezTo>
                <a:cubicBezTo>
                  <a:pt x="11" y="235"/>
                  <a:pt x="9" y="244"/>
                  <a:pt x="9" y="253"/>
                </a:cubicBezTo>
                <a:cubicBezTo>
                  <a:pt x="0" y="333"/>
                  <a:pt x="0" y="333"/>
                  <a:pt x="0" y="333"/>
                </a:cubicBezTo>
                <a:cubicBezTo>
                  <a:pt x="0" y="342"/>
                  <a:pt x="1" y="352"/>
                  <a:pt x="4" y="361"/>
                </a:cubicBezTo>
                <a:cubicBezTo>
                  <a:pt x="39" y="427"/>
                  <a:pt x="39" y="427"/>
                  <a:pt x="39" y="427"/>
                </a:cubicBezTo>
                <a:cubicBezTo>
                  <a:pt x="42" y="435"/>
                  <a:pt x="50" y="441"/>
                  <a:pt x="59" y="442"/>
                </a:cubicBezTo>
                <a:cubicBezTo>
                  <a:pt x="74" y="444"/>
                  <a:pt x="74" y="444"/>
                  <a:pt x="74" y="444"/>
                </a:cubicBezTo>
                <a:cubicBezTo>
                  <a:pt x="84" y="445"/>
                  <a:pt x="94" y="439"/>
                  <a:pt x="98" y="430"/>
                </a:cubicBezTo>
                <a:cubicBezTo>
                  <a:pt x="98" y="430"/>
                  <a:pt x="98" y="430"/>
                  <a:pt x="98" y="430"/>
                </a:cubicBezTo>
                <a:cubicBezTo>
                  <a:pt x="98" y="429"/>
                  <a:pt x="100" y="429"/>
                  <a:pt x="100" y="430"/>
                </a:cubicBezTo>
                <a:cubicBezTo>
                  <a:pt x="101" y="436"/>
                  <a:pt x="101" y="436"/>
                  <a:pt x="101" y="436"/>
                </a:cubicBezTo>
                <a:cubicBezTo>
                  <a:pt x="103" y="446"/>
                  <a:pt x="111" y="453"/>
                  <a:pt x="121" y="454"/>
                </a:cubicBezTo>
                <a:cubicBezTo>
                  <a:pt x="142" y="454"/>
                  <a:pt x="142" y="454"/>
                  <a:pt x="142" y="454"/>
                </a:cubicBezTo>
                <a:cubicBezTo>
                  <a:pt x="153" y="455"/>
                  <a:pt x="164" y="450"/>
                  <a:pt x="168" y="441"/>
                </a:cubicBezTo>
                <a:cubicBezTo>
                  <a:pt x="171" y="433"/>
                  <a:pt x="171" y="433"/>
                  <a:pt x="171" y="433"/>
                </a:cubicBezTo>
                <a:cubicBezTo>
                  <a:pt x="172" y="432"/>
                  <a:pt x="173" y="432"/>
                  <a:pt x="173" y="433"/>
                </a:cubicBezTo>
                <a:cubicBezTo>
                  <a:pt x="174" y="442"/>
                  <a:pt x="174" y="442"/>
                  <a:pt x="174" y="442"/>
                </a:cubicBezTo>
                <a:cubicBezTo>
                  <a:pt x="174" y="455"/>
                  <a:pt x="184" y="456"/>
                  <a:pt x="196" y="457"/>
                </a:cubicBezTo>
                <a:cubicBezTo>
                  <a:pt x="213" y="457"/>
                  <a:pt x="213" y="457"/>
                  <a:pt x="213" y="457"/>
                </a:cubicBezTo>
                <a:cubicBezTo>
                  <a:pt x="232" y="455"/>
                  <a:pt x="233" y="440"/>
                  <a:pt x="236" y="429"/>
                </a:cubicBezTo>
                <a:cubicBezTo>
                  <a:pt x="237" y="423"/>
                  <a:pt x="237" y="423"/>
                  <a:pt x="237" y="423"/>
                </a:cubicBezTo>
                <a:cubicBezTo>
                  <a:pt x="237" y="422"/>
                  <a:pt x="238" y="422"/>
                  <a:pt x="239" y="423"/>
                </a:cubicBezTo>
                <a:cubicBezTo>
                  <a:pt x="243" y="438"/>
                  <a:pt x="243" y="438"/>
                  <a:pt x="243" y="438"/>
                </a:cubicBezTo>
                <a:cubicBezTo>
                  <a:pt x="246" y="448"/>
                  <a:pt x="256" y="455"/>
                  <a:pt x="266" y="455"/>
                </a:cubicBezTo>
                <a:cubicBezTo>
                  <a:pt x="292" y="454"/>
                  <a:pt x="292" y="454"/>
                  <a:pt x="292" y="454"/>
                </a:cubicBezTo>
                <a:cubicBezTo>
                  <a:pt x="305" y="454"/>
                  <a:pt x="315" y="443"/>
                  <a:pt x="314" y="430"/>
                </a:cubicBezTo>
                <a:lnTo>
                  <a:pt x="312" y="286"/>
                </a:lnTo>
                <a:close/>
              </a:path>
            </a:pathLst>
          </a:custGeom>
          <a:solidFill>
            <a:srgbClr val="DFBC89"/>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34" name="Freeform 32"/>
          <p:cNvSpPr>
            <a:spLocks/>
          </p:cNvSpPr>
          <p:nvPr/>
        </p:nvSpPr>
        <p:spPr bwMode="auto">
          <a:xfrm flipH="1">
            <a:off x="8476784" y="180975"/>
            <a:ext cx="1263650" cy="681038"/>
          </a:xfrm>
          <a:custGeom>
            <a:avLst/>
            <a:gdLst>
              <a:gd name="T0" fmla="*/ 796 w 796"/>
              <a:gd name="T1" fmla="*/ 304 h 429"/>
              <a:gd name="T2" fmla="*/ 30 w 796"/>
              <a:gd name="T3" fmla="*/ 429 h 429"/>
              <a:gd name="T4" fmla="*/ 0 w 796"/>
              <a:gd name="T5" fmla="*/ 149 h 429"/>
              <a:gd name="T6" fmla="*/ 752 w 796"/>
              <a:gd name="T7" fmla="*/ 0 h 429"/>
              <a:gd name="T8" fmla="*/ 796 w 796"/>
              <a:gd name="T9" fmla="*/ 304 h 429"/>
            </a:gdLst>
            <a:ahLst/>
            <a:cxnLst>
              <a:cxn ang="0">
                <a:pos x="T0" y="T1"/>
              </a:cxn>
              <a:cxn ang="0">
                <a:pos x="T2" y="T3"/>
              </a:cxn>
              <a:cxn ang="0">
                <a:pos x="T4" y="T5"/>
              </a:cxn>
              <a:cxn ang="0">
                <a:pos x="T6" y="T7"/>
              </a:cxn>
              <a:cxn ang="0">
                <a:pos x="T8" y="T9"/>
              </a:cxn>
            </a:cxnLst>
            <a:rect l="0" t="0" r="r" b="b"/>
            <a:pathLst>
              <a:path w="796" h="429">
                <a:moveTo>
                  <a:pt x="796" y="304"/>
                </a:moveTo>
                <a:lnTo>
                  <a:pt x="30" y="429"/>
                </a:lnTo>
                <a:lnTo>
                  <a:pt x="0" y="149"/>
                </a:lnTo>
                <a:lnTo>
                  <a:pt x="752" y="0"/>
                </a:lnTo>
                <a:lnTo>
                  <a:pt x="796" y="304"/>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3"/>
          <p:cNvSpPr>
            <a:spLocks/>
          </p:cNvSpPr>
          <p:nvPr/>
        </p:nvSpPr>
        <p:spPr bwMode="auto">
          <a:xfrm flipH="1">
            <a:off x="8491072" y="4763"/>
            <a:ext cx="1411287" cy="523875"/>
          </a:xfrm>
          <a:custGeom>
            <a:avLst/>
            <a:gdLst>
              <a:gd name="T0" fmla="*/ 866 w 889"/>
              <a:gd name="T1" fmla="*/ 0 h 330"/>
              <a:gd name="T2" fmla="*/ 0 w 889"/>
              <a:gd name="T3" fmla="*/ 0 h 330"/>
              <a:gd name="T4" fmla="*/ 56 w 889"/>
              <a:gd name="T5" fmla="*/ 330 h 330"/>
              <a:gd name="T6" fmla="*/ 889 w 889"/>
              <a:gd name="T7" fmla="*/ 216 h 330"/>
              <a:gd name="T8" fmla="*/ 866 w 889"/>
              <a:gd name="T9" fmla="*/ 0 h 330"/>
            </a:gdLst>
            <a:ahLst/>
            <a:cxnLst>
              <a:cxn ang="0">
                <a:pos x="T0" y="T1"/>
              </a:cxn>
              <a:cxn ang="0">
                <a:pos x="T2" y="T3"/>
              </a:cxn>
              <a:cxn ang="0">
                <a:pos x="T4" y="T5"/>
              </a:cxn>
              <a:cxn ang="0">
                <a:pos x="T6" y="T7"/>
              </a:cxn>
              <a:cxn ang="0">
                <a:pos x="T8" y="T9"/>
              </a:cxn>
            </a:cxnLst>
            <a:rect l="0" t="0" r="r" b="b"/>
            <a:pathLst>
              <a:path w="889" h="330">
                <a:moveTo>
                  <a:pt x="866" y="0"/>
                </a:moveTo>
                <a:lnTo>
                  <a:pt x="0" y="0"/>
                </a:lnTo>
                <a:lnTo>
                  <a:pt x="56" y="330"/>
                </a:lnTo>
                <a:lnTo>
                  <a:pt x="889" y="216"/>
                </a:lnTo>
                <a:lnTo>
                  <a:pt x="866"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34"/>
          <p:cNvSpPr>
            <a:spLocks/>
          </p:cNvSpPr>
          <p:nvPr/>
        </p:nvSpPr>
        <p:spPr bwMode="auto">
          <a:xfrm flipH="1">
            <a:off x="8273584" y="1484313"/>
            <a:ext cx="1447800" cy="793750"/>
          </a:xfrm>
          <a:custGeom>
            <a:avLst/>
            <a:gdLst>
              <a:gd name="T0" fmla="*/ 1 w 312"/>
              <a:gd name="T1" fmla="*/ 75 h 171"/>
              <a:gd name="T2" fmla="*/ 36 w 312"/>
              <a:gd name="T3" fmla="*/ 141 h 171"/>
              <a:gd name="T4" fmla="*/ 56 w 312"/>
              <a:gd name="T5" fmla="*/ 156 h 171"/>
              <a:gd name="T6" fmla="*/ 71 w 312"/>
              <a:gd name="T7" fmla="*/ 158 h 171"/>
              <a:gd name="T8" fmla="*/ 95 w 312"/>
              <a:gd name="T9" fmla="*/ 144 h 171"/>
              <a:gd name="T10" fmla="*/ 95 w 312"/>
              <a:gd name="T11" fmla="*/ 144 h 171"/>
              <a:gd name="T12" fmla="*/ 97 w 312"/>
              <a:gd name="T13" fmla="*/ 144 h 171"/>
              <a:gd name="T14" fmla="*/ 98 w 312"/>
              <a:gd name="T15" fmla="*/ 150 h 171"/>
              <a:gd name="T16" fmla="*/ 118 w 312"/>
              <a:gd name="T17" fmla="*/ 168 h 171"/>
              <a:gd name="T18" fmla="*/ 139 w 312"/>
              <a:gd name="T19" fmla="*/ 168 h 171"/>
              <a:gd name="T20" fmla="*/ 165 w 312"/>
              <a:gd name="T21" fmla="*/ 155 h 171"/>
              <a:gd name="T22" fmla="*/ 168 w 312"/>
              <a:gd name="T23" fmla="*/ 147 h 171"/>
              <a:gd name="T24" fmla="*/ 170 w 312"/>
              <a:gd name="T25" fmla="*/ 147 h 171"/>
              <a:gd name="T26" fmla="*/ 171 w 312"/>
              <a:gd name="T27" fmla="*/ 156 h 171"/>
              <a:gd name="T28" fmla="*/ 193 w 312"/>
              <a:gd name="T29" fmla="*/ 171 h 171"/>
              <a:gd name="T30" fmla="*/ 210 w 312"/>
              <a:gd name="T31" fmla="*/ 171 h 171"/>
              <a:gd name="T32" fmla="*/ 233 w 312"/>
              <a:gd name="T33" fmla="*/ 143 h 171"/>
              <a:gd name="T34" fmla="*/ 234 w 312"/>
              <a:gd name="T35" fmla="*/ 137 h 171"/>
              <a:gd name="T36" fmla="*/ 236 w 312"/>
              <a:gd name="T37" fmla="*/ 137 h 171"/>
              <a:gd name="T38" fmla="*/ 240 w 312"/>
              <a:gd name="T39" fmla="*/ 152 h 171"/>
              <a:gd name="T40" fmla="*/ 263 w 312"/>
              <a:gd name="T41" fmla="*/ 169 h 171"/>
              <a:gd name="T42" fmla="*/ 289 w 312"/>
              <a:gd name="T43" fmla="*/ 168 h 171"/>
              <a:gd name="T44" fmla="*/ 311 w 312"/>
              <a:gd name="T45" fmla="*/ 144 h 171"/>
              <a:gd name="T46" fmla="*/ 309 w 312"/>
              <a:gd name="T47" fmla="*/ 0 h 171"/>
              <a:gd name="T48" fmla="*/ 0 w 312"/>
              <a:gd name="T49" fmla="*/ 70 h 171"/>
              <a:gd name="T50" fmla="*/ 1 w 312"/>
              <a:gd name="T51"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2" h="171">
                <a:moveTo>
                  <a:pt x="1" y="75"/>
                </a:moveTo>
                <a:cubicBezTo>
                  <a:pt x="36" y="141"/>
                  <a:pt x="36" y="141"/>
                  <a:pt x="36" y="141"/>
                </a:cubicBezTo>
                <a:cubicBezTo>
                  <a:pt x="39" y="149"/>
                  <a:pt x="47" y="155"/>
                  <a:pt x="56" y="156"/>
                </a:cubicBezTo>
                <a:cubicBezTo>
                  <a:pt x="71" y="158"/>
                  <a:pt x="71" y="158"/>
                  <a:pt x="71" y="158"/>
                </a:cubicBezTo>
                <a:cubicBezTo>
                  <a:pt x="81" y="159"/>
                  <a:pt x="91" y="153"/>
                  <a:pt x="95" y="144"/>
                </a:cubicBezTo>
                <a:cubicBezTo>
                  <a:pt x="95" y="144"/>
                  <a:pt x="95" y="144"/>
                  <a:pt x="95" y="144"/>
                </a:cubicBezTo>
                <a:cubicBezTo>
                  <a:pt x="95" y="143"/>
                  <a:pt x="97" y="143"/>
                  <a:pt x="97" y="144"/>
                </a:cubicBezTo>
                <a:cubicBezTo>
                  <a:pt x="98" y="150"/>
                  <a:pt x="98" y="150"/>
                  <a:pt x="98" y="150"/>
                </a:cubicBezTo>
                <a:cubicBezTo>
                  <a:pt x="100" y="160"/>
                  <a:pt x="108" y="167"/>
                  <a:pt x="118" y="168"/>
                </a:cubicBezTo>
                <a:cubicBezTo>
                  <a:pt x="139" y="168"/>
                  <a:pt x="139" y="168"/>
                  <a:pt x="139" y="168"/>
                </a:cubicBezTo>
                <a:cubicBezTo>
                  <a:pt x="150" y="169"/>
                  <a:pt x="161" y="164"/>
                  <a:pt x="165" y="155"/>
                </a:cubicBezTo>
                <a:cubicBezTo>
                  <a:pt x="168" y="147"/>
                  <a:pt x="168" y="147"/>
                  <a:pt x="168" y="147"/>
                </a:cubicBezTo>
                <a:cubicBezTo>
                  <a:pt x="169" y="146"/>
                  <a:pt x="170" y="146"/>
                  <a:pt x="170" y="147"/>
                </a:cubicBezTo>
                <a:cubicBezTo>
                  <a:pt x="171" y="156"/>
                  <a:pt x="171" y="156"/>
                  <a:pt x="171" y="156"/>
                </a:cubicBezTo>
                <a:cubicBezTo>
                  <a:pt x="171" y="169"/>
                  <a:pt x="181" y="170"/>
                  <a:pt x="193" y="171"/>
                </a:cubicBezTo>
                <a:cubicBezTo>
                  <a:pt x="210" y="171"/>
                  <a:pt x="210" y="171"/>
                  <a:pt x="210" y="171"/>
                </a:cubicBezTo>
                <a:cubicBezTo>
                  <a:pt x="229" y="169"/>
                  <a:pt x="230" y="154"/>
                  <a:pt x="233" y="143"/>
                </a:cubicBezTo>
                <a:cubicBezTo>
                  <a:pt x="234" y="137"/>
                  <a:pt x="234" y="137"/>
                  <a:pt x="234" y="137"/>
                </a:cubicBezTo>
                <a:cubicBezTo>
                  <a:pt x="234" y="136"/>
                  <a:pt x="235" y="136"/>
                  <a:pt x="236" y="137"/>
                </a:cubicBezTo>
                <a:cubicBezTo>
                  <a:pt x="240" y="152"/>
                  <a:pt x="240" y="152"/>
                  <a:pt x="240" y="152"/>
                </a:cubicBezTo>
                <a:cubicBezTo>
                  <a:pt x="243" y="162"/>
                  <a:pt x="253" y="169"/>
                  <a:pt x="263" y="169"/>
                </a:cubicBezTo>
                <a:cubicBezTo>
                  <a:pt x="289" y="168"/>
                  <a:pt x="289" y="168"/>
                  <a:pt x="289" y="168"/>
                </a:cubicBezTo>
                <a:cubicBezTo>
                  <a:pt x="302" y="168"/>
                  <a:pt x="312" y="157"/>
                  <a:pt x="311" y="144"/>
                </a:cubicBezTo>
                <a:cubicBezTo>
                  <a:pt x="309" y="0"/>
                  <a:pt x="309" y="0"/>
                  <a:pt x="309" y="0"/>
                </a:cubicBezTo>
                <a:cubicBezTo>
                  <a:pt x="0" y="70"/>
                  <a:pt x="0" y="70"/>
                  <a:pt x="0" y="70"/>
                </a:cubicBezTo>
                <a:cubicBezTo>
                  <a:pt x="0" y="72"/>
                  <a:pt x="0" y="74"/>
                  <a:pt x="1" y="75"/>
                </a:cubicBezTo>
                <a:close/>
              </a:path>
            </a:pathLst>
          </a:custGeom>
          <a:solidFill>
            <a:srgbClr val="D9B175"/>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Rectangle 50"/>
          <p:cNvSpPr/>
          <p:nvPr/>
        </p:nvSpPr>
        <p:spPr>
          <a:xfrm>
            <a:off x="1080464" y="2062880"/>
            <a:ext cx="3625206" cy="11524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2078271" y="1011535"/>
            <a:ext cx="3284089" cy="338554"/>
          </a:xfrm>
          <a:prstGeom prst="rect">
            <a:avLst/>
          </a:prstGeom>
          <a:noFill/>
        </p:spPr>
        <p:txBody>
          <a:bodyPr wrap="none" rtlCol="0">
            <a:noAutofit/>
          </a:bodyPr>
          <a:lstStyle/>
          <a:p>
            <a:r>
              <a:rPr lang="en-US" sz="1600" b="1" dirty="0">
                <a:solidFill>
                  <a:schemeClr val="accent1"/>
                </a:solidFill>
                <a:latin typeface="Lato Heavy" panose="020F0502020204030203" pitchFamily="34" charset="0"/>
                <a:ea typeface="Lato Heavy" panose="020F0502020204030203" pitchFamily="34" charset="0"/>
                <a:cs typeface="Lato Heavy" panose="020F0502020204030203" pitchFamily="34" charset="0"/>
              </a:rPr>
              <a:t>ORDENTLICHES ÄUSSERES</a:t>
            </a:r>
            <a:endParaRPr lang="id-ID" sz="1600" b="1" dirty="0">
              <a:solidFill>
                <a:schemeClr val="accent1"/>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53" name="TextBox 52"/>
          <p:cNvSpPr txBox="1"/>
          <p:nvPr/>
        </p:nvSpPr>
        <p:spPr>
          <a:xfrm>
            <a:off x="2078271" y="1341213"/>
            <a:ext cx="2596785" cy="646331"/>
          </a:xfrm>
          <a:prstGeom prst="rect">
            <a:avLst/>
          </a:prstGeom>
          <a:noFill/>
        </p:spPr>
        <p:txBody>
          <a:bodyPr wrap="square" rtlCol="0">
            <a:spAutoFit/>
          </a:bodyPr>
          <a:lstStyle/>
          <a:p>
            <a:r>
              <a:rPr lang="de-DE"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Saubere, angepasste Kleidung</a:t>
            </a:r>
          </a:p>
          <a:p>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Gepflegte</a:t>
            </a:r>
            <a:r>
              <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Hände</a:t>
            </a:r>
            <a:endPar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Passende</a:t>
            </a:r>
            <a:r>
              <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saubere</a:t>
            </a:r>
            <a:r>
              <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Schuhe</a:t>
            </a:r>
            <a:endParaRPr lang="en-US"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198428" y="987270"/>
            <a:ext cx="682879" cy="707886"/>
          </a:xfrm>
          <a:prstGeom prst="rect">
            <a:avLst/>
          </a:prstGeom>
          <a:noFill/>
        </p:spPr>
        <p:txBody>
          <a:bodyPr wrap="none" lIns="0" tIns="0" rIns="0" bIns="0" rtlCol="0">
            <a:spAutoFit/>
          </a:bodyPr>
          <a:lstStyle/>
          <a:p>
            <a:r>
              <a:rPr lang="en-US" sz="4600" dirty="0">
                <a:latin typeface="Lato Heavy" panose="020F0502020204030203" pitchFamily="34" charset="0"/>
                <a:ea typeface="Lato Heavy" panose="020F0502020204030203" pitchFamily="34" charset="0"/>
                <a:cs typeface="Lato Heavy" panose="020F0502020204030203" pitchFamily="34" charset="0"/>
              </a:rPr>
              <a:t>01</a:t>
            </a:r>
          </a:p>
        </p:txBody>
      </p:sp>
      <p:sp>
        <p:nvSpPr>
          <p:cNvPr id="55" name="TextBox 54"/>
          <p:cNvSpPr txBox="1"/>
          <p:nvPr/>
        </p:nvSpPr>
        <p:spPr>
          <a:xfrm>
            <a:off x="2078271" y="2208077"/>
            <a:ext cx="2596785" cy="338554"/>
          </a:xfrm>
          <a:prstGeom prst="rect">
            <a:avLst/>
          </a:prstGeom>
          <a:noFill/>
        </p:spPr>
        <p:txBody>
          <a:bodyPr wrap="none" rtlCol="0">
            <a:noAutofit/>
          </a:bodyPr>
          <a:lstStyle/>
          <a:p>
            <a:r>
              <a:rPr lang="en-US" sz="1600" b="1" dirty="0">
                <a:solidFill>
                  <a:schemeClr val="accent2"/>
                </a:solidFill>
                <a:latin typeface="Lato Heavy" panose="020F0502020204030203" pitchFamily="34" charset="0"/>
                <a:ea typeface="Lato Heavy" panose="020F0502020204030203" pitchFamily="34" charset="0"/>
                <a:cs typeface="Lato Heavy" panose="020F0502020204030203" pitchFamily="34" charset="0"/>
              </a:rPr>
              <a:t>FREUNDLICHKEIT</a:t>
            </a:r>
            <a:endParaRPr lang="id-ID" sz="1600" b="1" dirty="0">
              <a:solidFill>
                <a:schemeClr val="accent2"/>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56" name="TextBox 55"/>
          <p:cNvSpPr txBox="1"/>
          <p:nvPr/>
        </p:nvSpPr>
        <p:spPr>
          <a:xfrm>
            <a:off x="2078271" y="2537755"/>
            <a:ext cx="3121912" cy="461665"/>
          </a:xfrm>
          <a:prstGeom prst="rect">
            <a:avLst/>
          </a:prstGeom>
          <a:noFill/>
        </p:spPr>
        <p:txBody>
          <a:bodyPr wrap="square" rtlCol="0">
            <a:spAutoFit/>
          </a:bodyPr>
          <a:lstStyle/>
          <a:p>
            <a:r>
              <a:rPr lang="de-DE"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Jederzeit freundlich und zuvorkommend sein, selbst wenn der Kunde kompliziert ist</a:t>
            </a:r>
            <a:endParaRPr lang="en-US" sz="12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7" name="TextBox 56"/>
          <p:cNvSpPr txBox="1"/>
          <p:nvPr/>
        </p:nvSpPr>
        <p:spPr>
          <a:xfrm>
            <a:off x="1198428" y="2183812"/>
            <a:ext cx="682879" cy="707886"/>
          </a:xfrm>
          <a:prstGeom prst="rect">
            <a:avLst/>
          </a:prstGeom>
          <a:noFill/>
        </p:spPr>
        <p:txBody>
          <a:bodyPr wrap="none" lIns="0" tIns="0" rIns="0" bIns="0" rtlCol="0">
            <a:spAutoFit/>
          </a:bodyPr>
          <a:lstStyle/>
          <a:p>
            <a:r>
              <a:rPr lang="en-US" sz="4600" dirty="0">
                <a:latin typeface="Lato Heavy" panose="020F0502020204030203" pitchFamily="34" charset="0"/>
                <a:ea typeface="Lato Heavy" panose="020F0502020204030203" pitchFamily="34" charset="0"/>
                <a:cs typeface="Lato Heavy" panose="020F0502020204030203" pitchFamily="34" charset="0"/>
              </a:rPr>
              <a:t>02</a:t>
            </a:r>
          </a:p>
        </p:txBody>
      </p:sp>
      <p:sp>
        <p:nvSpPr>
          <p:cNvPr id="58" name="TextBox 57"/>
          <p:cNvSpPr txBox="1"/>
          <p:nvPr/>
        </p:nvSpPr>
        <p:spPr>
          <a:xfrm>
            <a:off x="2056825" y="3244496"/>
            <a:ext cx="2596785" cy="338554"/>
          </a:xfrm>
          <a:prstGeom prst="rect">
            <a:avLst/>
          </a:prstGeom>
          <a:noFill/>
        </p:spPr>
        <p:txBody>
          <a:bodyPr wrap="none" rtlCol="0">
            <a:noAutofit/>
          </a:bodyPr>
          <a:lstStyle/>
          <a:p>
            <a:r>
              <a:rPr lang="en-US" sz="1600" b="1" dirty="0">
                <a:solidFill>
                  <a:schemeClr val="accent3"/>
                </a:solidFill>
                <a:latin typeface="Lato Heavy" panose="020F0502020204030203" pitchFamily="34" charset="0"/>
                <a:ea typeface="Lato Heavy" panose="020F0502020204030203" pitchFamily="34" charset="0"/>
                <a:cs typeface="Lato Heavy" panose="020F0502020204030203" pitchFamily="34" charset="0"/>
              </a:rPr>
              <a:t>KOMMUNIKATION</a:t>
            </a:r>
            <a:endParaRPr lang="id-ID" sz="1600" b="1" dirty="0">
              <a:solidFill>
                <a:schemeClr val="accent3"/>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59" name="TextBox 58"/>
          <p:cNvSpPr txBox="1"/>
          <p:nvPr/>
        </p:nvSpPr>
        <p:spPr>
          <a:xfrm>
            <a:off x="2056825" y="3574174"/>
            <a:ext cx="2596785" cy="461665"/>
          </a:xfrm>
          <a:prstGeom prst="rect">
            <a:avLst/>
          </a:prstGeom>
          <a:noFill/>
        </p:spPr>
        <p:txBody>
          <a:bodyPr wrap="square" rtlCol="0">
            <a:spAutoFit/>
          </a:bodyPr>
          <a:lstStyle/>
          <a:p>
            <a:r>
              <a:rPr lang="de-DE"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Den Kunden „abholen“ und auf aktuellem Stand halten</a:t>
            </a:r>
            <a:endParaRPr lang="en-US" sz="12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0" name="TextBox 59"/>
          <p:cNvSpPr txBox="1"/>
          <p:nvPr/>
        </p:nvSpPr>
        <p:spPr>
          <a:xfrm>
            <a:off x="1176982" y="3220231"/>
            <a:ext cx="682879" cy="707886"/>
          </a:xfrm>
          <a:prstGeom prst="rect">
            <a:avLst/>
          </a:prstGeom>
          <a:noFill/>
        </p:spPr>
        <p:txBody>
          <a:bodyPr wrap="none" lIns="0" tIns="0" rIns="0" bIns="0" rtlCol="0">
            <a:spAutoFit/>
          </a:bodyPr>
          <a:lstStyle/>
          <a:p>
            <a:r>
              <a:rPr lang="en-US" sz="4600" dirty="0">
                <a:latin typeface="Lato Heavy" panose="020F0502020204030203" pitchFamily="34" charset="0"/>
                <a:ea typeface="Lato Heavy" panose="020F0502020204030203" pitchFamily="34" charset="0"/>
                <a:cs typeface="Lato Heavy" panose="020F0502020204030203" pitchFamily="34" charset="0"/>
              </a:rPr>
              <a:t>03</a:t>
            </a:r>
          </a:p>
        </p:txBody>
      </p:sp>
      <p:sp>
        <p:nvSpPr>
          <p:cNvPr id="61" name="TextBox 60"/>
          <p:cNvSpPr txBox="1"/>
          <p:nvPr/>
        </p:nvSpPr>
        <p:spPr>
          <a:xfrm>
            <a:off x="2056825" y="4286965"/>
            <a:ext cx="2596785" cy="338554"/>
          </a:xfrm>
          <a:prstGeom prst="rect">
            <a:avLst/>
          </a:prstGeom>
          <a:noFill/>
        </p:spPr>
        <p:txBody>
          <a:bodyPr wrap="none" rtlCol="0">
            <a:noAutofit/>
          </a:bodyPr>
          <a:lstStyle/>
          <a:p>
            <a:r>
              <a:rPr lang="en-US" sz="1600" b="1" dirty="0">
                <a:solidFill>
                  <a:schemeClr val="accent4"/>
                </a:solidFill>
                <a:latin typeface="Lato Heavy" panose="020F0502020204030203" pitchFamily="34" charset="0"/>
                <a:ea typeface="Lato Heavy" panose="020F0502020204030203" pitchFamily="34" charset="0"/>
                <a:cs typeface="Lato Heavy" panose="020F0502020204030203" pitchFamily="34" charset="0"/>
              </a:rPr>
              <a:t>PERSÖNLICH SEIN</a:t>
            </a:r>
            <a:endParaRPr lang="id-ID" sz="1600" b="1" dirty="0">
              <a:solidFill>
                <a:schemeClr val="accent4"/>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62" name="TextBox 61"/>
          <p:cNvSpPr txBox="1"/>
          <p:nvPr/>
        </p:nvSpPr>
        <p:spPr>
          <a:xfrm>
            <a:off x="2056825" y="4616643"/>
            <a:ext cx="2898974" cy="461665"/>
          </a:xfrm>
          <a:prstGeom prst="rect">
            <a:avLst/>
          </a:prstGeom>
          <a:noFill/>
        </p:spPr>
        <p:txBody>
          <a:bodyPr wrap="square" rtlCol="0">
            <a:spAutoFit/>
          </a:bodyPr>
          <a:lstStyle/>
          <a:p>
            <a:r>
              <a:rPr lang="de-DE"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Persönlich vorstellen, Visitenkarten abgeben, Nähe zum Kunden schaffen</a:t>
            </a:r>
            <a:endParaRPr lang="en-US" sz="12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3" name="TextBox 62"/>
          <p:cNvSpPr txBox="1"/>
          <p:nvPr/>
        </p:nvSpPr>
        <p:spPr>
          <a:xfrm>
            <a:off x="1176982" y="4262700"/>
            <a:ext cx="682879" cy="707886"/>
          </a:xfrm>
          <a:prstGeom prst="rect">
            <a:avLst/>
          </a:prstGeom>
          <a:noFill/>
        </p:spPr>
        <p:txBody>
          <a:bodyPr wrap="none" lIns="0" tIns="0" rIns="0" bIns="0" rtlCol="0">
            <a:spAutoFit/>
          </a:bodyPr>
          <a:lstStyle/>
          <a:p>
            <a:r>
              <a:rPr lang="en-US" sz="4600" dirty="0">
                <a:latin typeface="Lato Heavy" panose="020F0502020204030203" pitchFamily="34" charset="0"/>
                <a:ea typeface="Lato Heavy" panose="020F0502020204030203" pitchFamily="34" charset="0"/>
                <a:cs typeface="Lato Heavy" panose="020F0502020204030203" pitchFamily="34" charset="0"/>
              </a:rPr>
              <a:t>04</a:t>
            </a:r>
          </a:p>
        </p:txBody>
      </p:sp>
      <p:sp>
        <p:nvSpPr>
          <p:cNvPr id="64" name="TextBox 63"/>
          <p:cNvSpPr txBox="1"/>
          <p:nvPr/>
        </p:nvSpPr>
        <p:spPr>
          <a:xfrm>
            <a:off x="2069984" y="5320558"/>
            <a:ext cx="2596785" cy="338554"/>
          </a:xfrm>
          <a:prstGeom prst="rect">
            <a:avLst/>
          </a:prstGeom>
          <a:noFill/>
        </p:spPr>
        <p:txBody>
          <a:bodyPr wrap="none" rtlCol="0">
            <a:noAutofit/>
          </a:bodyPr>
          <a:lstStyle/>
          <a:p>
            <a:r>
              <a:rPr lang="en-US" sz="1600" b="1" dirty="0">
                <a:latin typeface="Lato Heavy" panose="020F0502020204030203" pitchFamily="34" charset="0"/>
                <a:ea typeface="Lato Heavy" panose="020F0502020204030203" pitchFamily="34" charset="0"/>
                <a:cs typeface="Lato Heavy" panose="020F0502020204030203" pitchFamily="34" charset="0"/>
              </a:rPr>
              <a:t>FRAGEN STELLEN</a:t>
            </a:r>
            <a:endParaRPr lang="id-ID" sz="1600" b="1" dirty="0">
              <a:latin typeface="Lato Heavy" panose="020F0502020204030203" pitchFamily="34" charset="0"/>
              <a:ea typeface="Lato Heavy" panose="020F0502020204030203" pitchFamily="34" charset="0"/>
              <a:cs typeface="Lato Heavy" panose="020F0502020204030203" pitchFamily="34" charset="0"/>
            </a:endParaRPr>
          </a:p>
        </p:txBody>
      </p:sp>
      <p:sp>
        <p:nvSpPr>
          <p:cNvPr id="65" name="TextBox 64"/>
          <p:cNvSpPr txBox="1"/>
          <p:nvPr/>
        </p:nvSpPr>
        <p:spPr>
          <a:xfrm>
            <a:off x="2069984" y="5650236"/>
            <a:ext cx="2596785" cy="461665"/>
          </a:xfrm>
          <a:prstGeom prst="rect">
            <a:avLst/>
          </a:prstGeom>
          <a:noFill/>
        </p:spPr>
        <p:txBody>
          <a:bodyPr wrap="square" rtlCol="0">
            <a:spAutoFit/>
          </a:bodyPr>
          <a:lstStyle/>
          <a:p>
            <a:r>
              <a:rPr lang="de-DE" sz="12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Bei Unsicherheiten lieber einmal mehr Fragen als Fehler zu machen</a:t>
            </a:r>
            <a:endParaRPr lang="en-US" sz="12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6" name="TextBox 65"/>
          <p:cNvSpPr txBox="1"/>
          <p:nvPr/>
        </p:nvSpPr>
        <p:spPr>
          <a:xfrm>
            <a:off x="1190141" y="5296293"/>
            <a:ext cx="682879" cy="707886"/>
          </a:xfrm>
          <a:prstGeom prst="rect">
            <a:avLst/>
          </a:prstGeom>
          <a:noFill/>
        </p:spPr>
        <p:txBody>
          <a:bodyPr wrap="none" lIns="0" tIns="0" rIns="0" bIns="0" rtlCol="0">
            <a:spAutoFit/>
          </a:bodyPr>
          <a:lstStyle/>
          <a:p>
            <a:r>
              <a:rPr lang="en-US" sz="4600" dirty="0">
                <a:latin typeface="Lato Heavy" panose="020F0502020204030203" pitchFamily="34" charset="0"/>
                <a:ea typeface="Lato Heavy" panose="020F0502020204030203" pitchFamily="34" charset="0"/>
                <a:cs typeface="Lato Heavy" panose="020F0502020204030203" pitchFamily="34" charset="0"/>
              </a:rPr>
              <a:t>05</a:t>
            </a:r>
          </a:p>
        </p:txBody>
      </p:sp>
      <p:sp>
        <p:nvSpPr>
          <p:cNvPr id="40" name="Shape 6612"/>
          <p:cNvSpPr/>
          <p:nvPr/>
        </p:nvSpPr>
        <p:spPr>
          <a:xfrm>
            <a:off x="11604755" y="6324599"/>
            <a:ext cx="352425" cy="352425"/>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41" name="Shape 2733"/>
          <p:cNvSpPr/>
          <p:nvPr/>
        </p:nvSpPr>
        <p:spPr>
          <a:xfrm>
            <a:off x="11736517" y="6367497"/>
            <a:ext cx="88899" cy="266628"/>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42614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593" b="41865"/>
          <a:stretch/>
        </p:blipFill>
        <p:spPr>
          <a:xfrm>
            <a:off x="-1" y="-85869"/>
            <a:ext cx="12192000" cy="4232275"/>
          </a:xfrm>
        </p:spPr>
      </p:pic>
      <p:sp>
        <p:nvSpPr>
          <p:cNvPr id="5" name="TextBox 4">
            <a:extLst>
              <a:ext uri="{FF2B5EF4-FFF2-40B4-BE49-F238E27FC236}">
                <a16:creationId xmlns:a16="http://schemas.microsoft.com/office/drawing/2014/main" id="{372E9EC0-E4D8-4EB4-9084-C1898ECE5155}"/>
              </a:ext>
            </a:extLst>
          </p:cNvPr>
          <p:cNvSpPr txBox="1"/>
          <p:nvPr/>
        </p:nvSpPr>
        <p:spPr>
          <a:xfrm>
            <a:off x="1405663" y="5185506"/>
            <a:ext cx="9380673" cy="1107996"/>
          </a:xfrm>
          <a:prstGeom prst="rect">
            <a:avLst/>
          </a:prstGeom>
          <a:noFill/>
        </p:spPr>
        <p:txBody>
          <a:bodyPr wrap="square" lIns="0" tIns="0" rIns="0" bIns="0" rtlCol="0">
            <a:spAutoFit/>
          </a:bodyPr>
          <a:lstStyle/>
          <a:p>
            <a:pPr algn="ctr" fontAlgn="base"/>
            <a:r>
              <a:rPr lang="en-US" sz="3600" dirty="0" err="1">
                <a:latin typeface="Lato Bold" panose="020F0502020204030203" pitchFamily="34" charset="0"/>
                <a:ea typeface="Lato Bold" panose="020F0502020204030203" pitchFamily="34" charset="0"/>
                <a:cs typeface="Lato Bold" panose="020F0502020204030203" pitchFamily="34" charset="0"/>
              </a:rPr>
              <a:t>Für</a:t>
            </a:r>
            <a:r>
              <a:rPr lang="en-US" sz="3600" dirty="0">
                <a:latin typeface="Lato Bold" panose="020F0502020204030203" pitchFamily="34" charset="0"/>
                <a:ea typeface="Lato Bold" panose="020F0502020204030203" pitchFamily="34" charset="0"/>
                <a:cs typeface="Lato Bold" panose="020F0502020204030203" pitchFamily="34" charset="0"/>
              </a:rPr>
              <a:t> den </a:t>
            </a:r>
            <a:r>
              <a:rPr lang="en-US" sz="3600" dirty="0" err="1">
                <a:latin typeface="Lato Bold" panose="020F0502020204030203" pitchFamily="34" charset="0"/>
                <a:ea typeface="Lato Bold" panose="020F0502020204030203" pitchFamily="34" charset="0"/>
                <a:cs typeface="Lato Bold" panose="020F0502020204030203" pitchFamily="34" charset="0"/>
              </a:rPr>
              <a:t>ersten</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Eindruck</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gibt</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es</a:t>
            </a:r>
            <a:r>
              <a:rPr lang="en-US" sz="3600" dirty="0">
                <a:latin typeface="Lato Bold" panose="020F0502020204030203" pitchFamily="34" charset="0"/>
                <a:ea typeface="Lato Bold" panose="020F0502020204030203" pitchFamily="34" charset="0"/>
                <a:cs typeface="Lato Bold" panose="020F0502020204030203" pitchFamily="34" charset="0"/>
              </a:rPr>
              <a:t> </a:t>
            </a:r>
          </a:p>
          <a:p>
            <a:pPr algn="ctr" fontAlgn="base"/>
            <a:r>
              <a:rPr lang="en-US" sz="3600" dirty="0" err="1">
                <a:latin typeface="Lato Bold" panose="020F0502020204030203" pitchFamily="34" charset="0"/>
                <a:ea typeface="Lato Bold" panose="020F0502020204030203" pitchFamily="34" charset="0"/>
                <a:cs typeface="Lato Bold" panose="020F0502020204030203" pitchFamily="34" charset="0"/>
              </a:rPr>
              <a:t>keine</a:t>
            </a:r>
            <a:r>
              <a:rPr lang="en-US" sz="3600" dirty="0">
                <a:latin typeface="Lato Bold" panose="020F0502020204030203" pitchFamily="34" charset="0"/>
                <a:ea typeface="Lato Bold" panose="020F0502020204030203" pitchFamily="34" charset="0"/>
                <a:cs typeface="Lato Bold" panose="020F0502020204030203" pitchFamily="34" charset="0"/>
              </a:rPr>
              <a:t> </a:t>
            </a:r>
            <a:r>
              <a:rPr lang="en-US" sz="3600" dirty="0" err="1">
                <a:latin typeface="Lato Bold" panose="020F0502020204030203" pitchFamily="34" charset="0"/>
                <a:ea typeface="Lato Bold" panose="020F0502020204030203" pitchFamily="34" charset="0"/>
                <a:cs typeface="Lato Bold" panose="020F0502020204030203" pitchFamily="34" charset="0"/>
              </a:rPr>
              <a:t>zweite</a:t>
            </a:r>
            <a:r>
              <a:rPr lang="en-US" sz="3600" dirty="0">
                <a:latin typeface="Lato Bold" panose="020F0502020204030203" pitchFamily="34" charset="0"/>
                <a:ea typeface="Lato Bold" panose="020F0502020204030203" pitchFamily="34" charset="0"/>
                <a:cs typeface="Lato Bold" panose="020F0502020204030203" pitchFamily="34" charset="0"/>
              </a:rPr>
              <a:t> Chance!</a:t>
            </a:r>
          </a:p>
        </p:txBody>
      </p:sp>
      <p:sp>
        <p:nvSpPr>
          <p:cNvPr id="6" name="TextBox 5">
            <a:extLst>
              <a:ext uri="{FF2B5EF4-FFF2-40B4-BE49-F238E27FC236}">
                <a16:creationId xmlns:a16="http://schemas.microsoft.com/office/drawing/2014/main" id="{17D5E2D1-BD87-40D9-B21C-0D68769842E2}"/>
              </a:ext>
            </a:extLst>
          </p:cNvPr>
          <p:cNvSpPr txBox="1"/>
          <p:nvPr/>
        </p:nvSpPr>
        <p:spPr>
          <a:xfrm>
            <a:off x="5835511" y="4146406"/>
            <a:ext cx="520976" cy="1538883"/>
          </a:xfrm>
          <a:prstGeom prst="rect">
            <a:avLst/>
          </a:prstGeom>
          <a:noFill/>
        </p:spPr>
        <p:txBody>
          <a:bodyPr wrap="none" lIns="0" tIns="0" rIns="0" bIns="0" rtlCol="0">
            <a:spAutoFit/>
          </a:bodyPr>
          <a:lstStyle/>
          <a:p>
            <a:pPr algn="l"/>
            <a:r>
              <a:rPr lang="en-US" sz="100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7" name="Shape 6612"/>
          <p:cNvSpPr/>
          <p:nvPr/>
        </p:nvSpPr>
        <p:spPr>
          <a:xfrm>
            <a:off x="11604755" y="6324599"/>
            <a:ext cx="352425" cy="352425"/>
          </a:xfrm>
          <a:prstGeom prst="ellipse">
            <a:avLst/>
          </a:prstGeom>
          <a:noFill/>
          <a:ln w="25400" cap="flat">
            <a:solidFill>
              <a:schemeClr val="accent1"/>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8" name="Shape 2733"/>
          <p:cNvSpPr/>
          <p:nvPr/>
        </p:nvSpPr>
        <p:spPr>
          <a:xfrm>
            <a:off x="11736517" y="6367497"/>
            <a:ext cx="88899" cy="266628"/>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41595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dplatzhalter 1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14" r="814"/>
          <a:stretch>
            <a:fillRect/>
          </a:stretch>
        </p:blipFill>
        <p:spPr>
          <a:xfrm>
            <a:off x="4519496" y="0"/>
            <a:ext cx="10123307" cy="6858000"/>
          </a:xfrm>
        </p:spPr>
      </p:pic>
      <p:cxnSp>
        <p:nvCxnSpPr>
          <p:cNvPr id="7" name="Straight Connector 6">
            <a:extLst>
              <a:ext uri="{FF2B5EF4-FFF2-40B4-BE49-F238E27FC236}">
                <a16:creationId xmlns:a16="http://schemas.microsoft.com/office/drawing/2014/main" id="{2A65A17A-0007-4503-AA84-DD7EFF4A3691}"/>
              </a:ext>
            </a:extLst>
          </p:cNvPr>
          <p:cNvCxnSpPr>
            <a:cxnSpLocks/>
          </p:cNvCxnSpPr>
          <p:nvPr/>
        </p:nvCxnSpPr>
        <p:spPr>
          <a:xfrm flipH="1">
            <a:off x="4881123" y="1963882"/>
            <a:ext cx="740359" cy="1825415"/>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ABBE02-D4CF-46E5-8A22-6F83E4927F83}"/>
              </a:ext>
            </a:extLst>
          </p:cNvPr>
          <p:cNvSpPr txBox="1"/>
          <p:nvPr/>
        </p:nvSpPr>
        <p:spPr>
          <a:xfrm>
            <a:off x="10226389" y="6101065"/>
            <a:ext cx="889667" cy="369332"/>
          </a:xfrm>
          <a:prstGeom prst="rect">
            <a:avLst/>
          </a:prstGeom>
          <a:noFill/>
        </p:spPr>
        <p:txBody>
          <a:bodyPr wrap="none" lIns="0" tIns="0" rIns="0" bIns="0" rtlCol="0">
            <a:spAutoFit/>
          </a:bodyPr>
          <a:lstStyle/>
          <a:p>
            <a:r>
              <a:rPr lang="en-US" sz="1200" spc="300" dirty="0">
                <a:latin typeface="Lato Medium" panose="020F0502020204030203" pitchFamily="34" charset="0"/>
                <a:ea typeface="Lato Medium" panose="020F0502020204030203" pitchFamily="34" charset="0"/>
                <a:cs typeface="Lato Medium" panose="020F0502020204030203" pitchFamily="34" charset="0"/>
              </a:rPr>
              <a:t>SERVICE</a:t>
            </a:r>
          </a:p>
          <a:p>
            <a:r>
              <a:rPr lang="en-US" sz="1200" spc="300" dirty="0">
                <a:latin typeface="Lato Medium" panose="020F0502020204030203" pitchFamily="34" charset="0"/>
                <a:ea typeface="Lato Medium" panose="020F0502020204030203" pitchFamily="34" charset="0"/>
                <a:cs typeface="Lato Medium" panose="020F0502020204030203" pitchFamily="34" charset="0"/>
              </a:rPr>
              <a:t>EINSATZ</a:t>
            </a:r>
          </a:p>
        </p:txBody>
      </p:sp>
      <p:sp>
        <p:nvSpPr>
          <p:cNvPr id="10" name="TextBox 9">
            <a:extLst>
              <a:ext uri="{FF2B5EF4-FFF2-40B4-BE49-F238E27FC236}">
                <a16:creationId xmlns:a16="http://schemas.microsoft.com/office/drawing/2014/main" id="{07336CFD-2EC5-4AE1-841E-157667170A8D}"/>
              </a:ext>
            </a:extLst>
          </p:cNvPr>
          <p:cNvSpPr txBox="1"/>
          <p:nvPr/>
        </p:nvSpPr>
        <p:spPr>
          <a:xfrm>
            <a:off x="10226389" y="5355980"/>
            <a:ext cx="823944" cy="707886"/>
          </a:xfrm>
          <a:prstGeom prst="rect">
            <a:avLst/>
          </a:prstGeom>
          <a:noFill/>
        </p:spPr>
        <p:txBody>
          <a:bodyPr wrap="none" lIns="0" tIns="0" rIns="0" bIns="0" rtlCol="0">
            <a:spAutoFit/>
          </a:bodyPr>
          <a:lstStyle/>
          <a:p>
            <a:r>
              <a:rPr lang="en-US" sz="46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02.</a:t>
            </a:r>
          </a:p>
        </p:txBody>
      </p:sp>
      <p:sp>
        <p:nvSpPr>
          <p:cNvPr id="11" name="TextBox 10">
            <a:extLst>
              <a:ext uri="{FF2B5EF4-FFF2-40B4-BE49-F238E27FC236}">
                <a16:creationId xmlns:a16="http://schemas.microsoft.com/office/drawing/2014/main" id="{3FD84CAC-25F4-44FE-8BF4-6E93F20390B5}"/>
              </a:ext>
            </a:extLst>
          </p:cNvPr>
          <p:cNvSpPr txBox="1"/>
          <p:nvPr/>
        </p:nvSpPr>
        <p:spPr>
          <a:xfrm flipH="1">
            <a:off x="911298" y="1963882"/>
            <a:ext cx="4128294" cy="1015663"/>
          </a:xfrm>
          <a:prstGeom prst="rect">
            <a:avLst/>
          </a:prstGeom>
          <a:noFill/>
        </p:spPr>
        <p:txBody>
          <a:bodyPr wrap="square" lIns="0" tIns="0" rIns="0" bIns="0" rtlCol="0">
            <a:spAutoFit/>
          </a:bodyPr>
          <a:lstStyle/>
          <a:p>
            <a:pPr algn="r">
              <a:lnSpc>
                <a:spcPct val="150000"/>
              </a:lnSpc>
            </a:pPr>
            <a:r>
              <a:rPr lang="de-DE" sz="1600" i="1" dirty="0">
                <a:latin typeface="Lato Regular" panose="020F0502020204030203" pitchFamily="34" charset="0"/>
                <a:ea typeface="Lato Regular" panose="020F0502020204030203" pitchFamily="34" charset="0"/>
                <a:cs typeface="Lato Regular" panose="020F0502020204030203" pitchFamily="34" charset="0"/>
              </a:rPr>
              <a:t>„Service heißt, das ganze Geschäft mit den    </a:t>
            </a:r>
            <a:br>
              <a:rPr lang="de-DE" sz="1600" i="1" dirty="0">
                <a:latin typeface="Lato Regular" panose="020F0502020204030203" pitchFamily="34" charset="0"/>
                <a:ea typeface="Lato Regular" panose="020F0502020204030203" pitchFamily="34" charset="0"/>
                <a:cs typeface="Lato Regular" panose="020F0502020204030203" pitchFamily="34" charset="0"/>
              </a:rPr>
            </a:br>
            <a:r>
              <a:rPr lang="de-DE" sz="1600" i="1" dirty="0">
                <a:latin typeface="Lato Regular" panose="020F0502020204030203" pitchFamily="34" charset="0"/>
                <a:ea typeface="Lato Regular" panose="020F0502020204030203" pitchFamily="34" charset="0"/>
                <a:cs typeface="Lato Regular" panose="020F0502020204030203" pitchFamily="34" charset="0"/>
              </a:rPr>
              <a:t> Augen des Kunden zu sehen.“</a:t>
            </a:r>
          </a:p>
          <a:p>
            <a:pPr algn="r">
              <a:lnSpc>
                <a:spcPct val="150000"/>
              </a:lnSpc>
            </a:pPr>
            <a:r>
              <a:rPr lang="de-DE" sz="1200" i="1" dirty="0">
                <a:latin typeface="Lato Regular" panose="020F0502020204030203" pitchFamily="34" charset="0"/>
                <a:ea typeface="Lato Regular" panose="020F0502020204030203" pitchFamily="34" charset="0"/>
                <a:cs typeface="Lato Regular" panose="020F0502020204030203" pitchFamily="34" charset="0"/>
              </a:rPr>
              <a:t>    Axel </a:t>
            </a:r>
            <a:r>
              <a:rPr lang="de-DE" sz="1200" i="1" dirty="0" err="1">
                <a:latin typeface="Lato Regular" panose="020F0502020204030203" pitchFamily="34" charset="0"/>
                <a:ea typeface="Lato Regular" panose="020F0502020204030203" pitchFamily="34" charset="0"/>
                <a:cs typeface="Lato Regular" panose="020F0502020204030203" pitchFamily="34" charset="0"/>
              </a:rPr>
              <a:t>Haitzer</a:t>
            </a:r>
            <a:endParaRPr lang="en-US" sz="1200" i="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2" name="Shape 6621"/>
          <p:cNvSpPr/>
          <p:nvPr/>
        </p:nvSpPr>
        <p:spPr>
          <a:xfrm>
            <a:off x="9109066" y="5526229"/>
            <a:ext cx="944168" cy="944168"/>
          </a:xfrm>
          <a:prstGeom prst="ellipse">
            <a:avLst/>
          </a:prstGeom>
          <a:noFill/>
          <a:ln w="25400" cap="flat">
            <a:solidFill>
              <a:schemeClr val="accent3">
                <a:lumMod val="60000"/>
                <a:lumOff val="4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3" name="Shape 2618"/>
          <p:cNvSpPr/>
          <p:nvPr/>
        </p:nvSpPr>
        <p:spPr>
          <a:xfrm>
            <a:off x="9360514" y="5769772"/>
            <a:ext cx="450456" cy="45052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40706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ABBE02-D4CF-46E5-8A22-6F83E4927F83}"/>
              </a:ext>
            </a:extLst>
          </p:cNvPr>
          <p:cNvSpPr txBox="1"/>
          <p:nvPr/>
        </p:nvSpPr>
        <p:spPr>
          <a:xfrm>
            <a:off x="10226389" y="6101065"/>
            <a:ext cx="889667" cy="369332"/>
          </a:xfrm>
          <a:prstGeom prst="rect">
            <a:avLst/>
          </a:prstGeom>
          <a:noFill/>
        </p:spPr>
        <p:txBody>
          <a:bodyPr wrap="none" lIns="0" tIns="0" rIns="0" bIns="0" rtlCol="0">
            <a:spAutoFit/>
          </a:bodyPr>
          <a:lstStyle/>
          <a:p>
            <a:r>
              <a:rPr lang="en-US" sz="1200" spc="300" dirty="0">
                <a:latin typeface="Lato Medium" panose="020F0502020204030203" pitchFamily="34" charset="0"/>
                <a:ea typeface="Lato Medium" panose="020F0502020204030203" pitchFamily="34" charset="0"/>
                <a:cs typeface="Lato Medium" panose="020F0502020204030203" pitchFamily="34" charset="0"/>
              </a:rPr>
              <a:t>SERVICE</a:t>
            </a:r>
          </a:p>
          <a:p>
            <a:r>
              <a:rPr lang="en-US" sz="1200" spc="300" dirty="0">
                <a:latin typeface="Lato Medium" panose="020F0502020204030203" pitchFamily="34" charset="0"/>
                <a:ea typeface="Lato Medium" panose="020F0502020204030203" pitchFamily="34" charset="0"/>
                <a:cs typeface="Lato Medium" panose="020F0502020204030203" pitchFamily="34" charset="0"/>
              </a:rPr>
              <a:t>EINSATZ</a:t>
            </a:r>
          </a:p>
        </p:txBody>
      </p:sp>
      <p:sp>
        <p:nvSpPr>
          <p:cNvPr id="10" name="TextBox 9">
            <a:extLst>
              <a:ext uri="{FF2B5EF4-FFF2-40B4-BE49-F238E27FC236}">
                <a16:creationId xmlns:a16="http://schemas.microsoft.com/office/drawing/2014/main" id="{07336CFD-2EC5-4AE1-841E-157667170A8D}"/>
              </a:ext>
            </a:extLst>
          </p:cNvPr>
          <p:cNvSpPr txBox="1"/>
          <p:nvPr/>
        </p:nvSpPr>
        <p:spPr>
          <a:xfrm>
            <a:off x="10226389" y="5355980"/>
            <a:ext cx="823944" cy="707886"/>
          </a:xfrm>
          <a:prstGeom prst="rect">
            <a:avLst/>
          </a:prstGeom>
          <a:noFill/>
        </p:spPr>
        <p:txBody>
          <a:bodyPr wrap="none" lIns="0" tIns="0" rIns="0" bIns="0" rtlCol="0">
            <a:spAutoFit/>
          </a:bodyPr>
          <a:lstStyle/>
          <a:p>
            <a:r>
              <a:rPr lang="en-US" sz="46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02.</a:t>
            </a:r>
          </a:p>
        </p:txBody>
      </p:sp>
      <p:sp>
        <p:nvSpPr>
          <p:cNvPr id="12" name="Shape 6621"/>
          <p:cNvSpPr/>
          <p:nvPr/>
        </p:nvSpPr>
        <p:spPr>
          <a:xfrm>
            <a:off x="9109066" y="5526229"/>
            <a:ext cx="944168" cy="944168"/>
          </a:xfrm>
          <a:prstGeom prst="ellipse">
            <a:avLst/>
          </a:prstGeom>
          <a:noFill/>
          <a:ln w="25400" cap="flat">
            <a:solidFill>
              <a:schemeClr val="accent3">
                <a:lumMod val="60000"/>
                <a:lumOff val="40000"/>
              </a:schemeClr>
            </a:solidFill>
            <a:prstDash val="solid"/>
            <a:miter lim="400000"/>
          </a:ln>
          <a:effectLst/>
        </p:spPr>
        <p:txBody>
          <a:bodyPr wrap="square" lIns="25401" tIns="25401" rIns="25401" bIns="25401" numCol="1" anchor="ctr">
            <a:noAutofit/>
          </a:bodyPr>
          <a:lstStyle/>
          <a:p>
            <a:pPr>
              <a:defRPr sz="3200">
                <a:solidFill>
                  <a:srgbClr val="FFFFFF"/>
                </a:solidFill>
              </a:defRPr>
            </a:pPr>
            <a:endParaRPr sz="1600"/>
          </a:p>
        </p:txBody>
      </p:sp>
      <p:sp>
        <p:nvSpPr>
          <p:cNvPr id="13" name="Shape 2618"/>
          <p:cNvSpPr/>
          <p:nvPr/>
        </p:nvSpPr>
        <p:spPr>
          <a:xfrm>
            <a:off x="9360514" y="5769772"/>
            <a:ext cx="450456" cy="45052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14" name="helpdes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8146" y="280856"/>
            <a:ext cx="7736926" cy="6189541"/>
          </a:xfrm>
          <a:prstGeom prst="rect">
            <a:avLst/>
          </a:prstGeom>
        </p:spPr>
      </p:pic>
    </p:spTree>
    <p:extLst>
      <p:ext uri="{BB962C8B-B14F-4D97-AF65-F5344CB8AC3E}">
        <p14:creationId xmlns:p14="http://schemas.microsoft.com/office/powerpoint/2010/main" val="364808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29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theme/theme1.xml><?xml version="1.0" encoding="utf-8"?>
<a:theme xmlns:a="http://schemas.openxmlformats.org/drawingml/2006/main" name="Office Theme">
  <a:themeElements>
    <a:clrScheme name="Tofu">
      <a:dk1>
        <a:srgbClr val="FEFDFF"/>
      </a:dk1>
      <a:lt1>
        <a:srgbClr val="2B2C31"/>
      </a:lt1>
      <a:dk2>
        <a:srgbClr val="44546A"/>
      </a:dk2>
      <a:lt2>
        <a:srgbClr val="E7E6E6"/>
      </a:lt2>
      <a:accent1>
        <a:srgbClr val="00B0F0"/>
      </a:accent1>
      <a:accent2>
        <a:srgbClr val="93E2FF"/>
      </a:accent2>
      <a:accent3>
        <a:srgbClr val="5CD3FF"/>
      </a:accent3>
      <a:accent4>
        <a:srgbClr val="5B5D68"/>
      </a:accent4>
      <a:accent5>
        <a:srgbClr val="3A3838"/>
      </a:accent5>
      <a:accent6>
        <a:srgbClr val="17161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mtClean="0">
            <a:latin typeface="Lato Medium" panose="020F0502020204030203" pitchFamily="34" charset="0"/>
            <a:ea typeface="Lato Medium" panose="020F0502020204030203" pitchFamily="34" charset="0"/>
            <a:cs typeface="Lato Medium" panose="020F050202020403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1792</Words>
  <Application>Microsoft Office PowerPoint</Application>
  <PresentationFormat>Breitbild</PresentationFormat>
  <Paragraphs>305</Paragraphs>
  <Slides>34</Slides>
  <Notes>19</Notes>
  <HiddenSlides>0</HiddenSlides>
  <MMClips>1</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34</vt:i4>
      </vt:variant>
    </vt:vector>
  </HeadingPairs>
  <TitlesOfParts>
    <vt:vector size="46" baseType="lpstr">
      <vt:lpstr>Arial</vt:lpstr>
      <vt:lpstr>Calibri</vt:lpstr>
      <vt:lpstr>Gill Sans</vt:lpstr>
      <vt:lpstr>Lato</vt:lpstr>
      <vt:lpstr>Lato Black</vt:lpstr>
      <vt:lpstr>Lato Bold</vt:lpstr>
      <vt:lpstr>Lato Heavy</vt:lpstr>
      <vt:lpstr>Lato Medium</vt:lpstr>
      <vt:lpstr>Lato Regular</vt:lpstr>
      <vt:lpstr>linea-basic-10</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Heaven Postman</dc:creator>
  <cp:lastModifiedBy>Geiser Christoph</cp:lastModifiedBy>
  <cp:revision>148</cp:revision>
  <dcterms:created xsi:type="dcterms:W3CDTF">2017-08-03T18:00:23Z</dcterms:created>
  <dcterms:modified xsi:type="dcterms:W3CDTF">2017-09-19T12:51:04Z</dcterms:modified>
</cp:coreProperties>
</file>